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6" r:id="rId2"/>
    <p:sldId id="257" r:id="rId3"/>
    <p:sldId id="286" r:id="rId4"/>
    <p:sldId id="263" r:id="rId5"/>
    <p:sldId id="270" r:id="rId6"/>
    <p:sldId id="259" r:id="rId7"/>
    <p:sldId id="260" r:id="rId8"/>
    <p:sldId id="289" r:id="rId9"/>
    <p:sldId id="288" r:id="rId10"/>
    <p:sldId id="261" r:id="rId11"/>
    <p:sldId id="282" r:id="rId12"/>
    <p:sldId id="258" r:id="rId13"/>
    <p:sldId id="281" r:id="rId14"/>
    <p:sldId id="283" r:id="rId15"/>
    <p:sldId id="271" r:id="rId16"/>
    <p:sldId id="291" r:id="rId17"/>
    <p:sldId id="272" r:id="rId18"/>
    <p:sldId id="285" r:id="rId19"/>
    <p:sldId id="276" r:id="rId20"/>
    <p:sldId id="284" r:id="rId21"/>
    <p:sldId id="275" r:id="rId22"/>
    <p:sldId id="278" r:id="rId23"/>
    <p:sldId id="279" r:id="rId24"/>
    <p:sldId id="262" r:id="rId25"/>
    <p:sldId id="269" r:id="rId26"/>
    <p:sldId id="267" r:id="rId27"/>
    <p:sldId id="268" r:id="rId28"/>
    <p:sldId id="290" r:id="rId29"/>
    <p:sldId id="274" r:id="rId30"/>
    <p:sldId id="265" r:id="rId31"/>
    <p:sldId id="273"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CCFFFF"/>
    <a:srgbClr val="96FC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6DFB4F6-361F-4D39-BCB4-9DC214D70B1A}" v="18" dt="2025-07-10T16:33:34.1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653" autoAdjust="0"/>
    <p:restoredTop sz="94689" autoAdjust="0"/>
  </p:normalViewPr>
  <p:slideViewPr>
    <p:cSldViewPr snapToGrid="0">
      <p:cViewPr varScale="1">
        <p:scale>
          <a:sx n="84" d="100"/>
          <a:sy n="84" d="100"/>
        </p:scale>
        <p:origin x="91" y="139"/>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cie L." userId="ce88e62f7422b959" providerId="LiveId" clId="{56DFB4F6-361F-4D39-BCB4-9DC214D70B1A}"/>
    <pc:docChg chg="undo redo custSel delSld modSld">
      <pc:chgData name="Lucie L." userId="ce88e62f7422b959" providerId="LiveId" clId="{56DFB4F6-361F-4D39-BCB4-9DC214D70B1A}" dt="2025-07-10T16:47:27.479" v="1651" actId="14100"/>
      <pc:docMkLst>
        <pc:docMk/>
      </pc:docMkLst>
      <pc:sldChg chg="addSp delSp modSp mod">
        <pc:chgData name="Lucie L." userId="ce88e62f7422b959" providerId="LiveId" clId="{56DFB4F6-361F-4D39-BCB4-9DC214D70B1A}" dt="2025-06-30T02:31:53.166" v="1063" actId="1076"/>
        <pc:sldMkLst>
          <pc:docMk/>
          <pc:sldMk cId="4131803991" sldId="259"/>
        </pc:sldMkLst>
        <pc:spChg chg="mod">
          <ac:chgData name="Lucie L." userId="ce88e62f7422b959" providerId="LiveId" clId="{56DFB4F6-361F-4D39-BCB4-9DC214D70B1A}" dt="2025-06-30T02:31:53.166" v="1063" actId="1076"/>
          <ac:spMkLst>
            <pc:docMk/>
            <pc:sldMk cId="4131803991" sldId="259"/>
            <ac:spMk id="6" creationId="{B22D94FB-CD90-3AED-DAFB-8D605EB6CE53}"/>
          </ac:spMkLst>
        </pc:spChg>
      </pc:sldChg>
      <pc:sldChg chg="addSp delSp modSp mod">
        <pc:chgData name="Lucie L." userId="ce88e62f7422b959" providerId="LiveId" clId="{56DFB4F6-361F-4D39-BCB4-9DC214D70B1A}" dt="2025-06-30T15:13:31.125" v="1559" actId="20577"/>
        <pc:sldMkLst>
          <pc:docMk/>
          <pc:sldMk cId="2175144618" sldId="260"/>
        </pc:sldMkLst>
        <pc:spChg chg="mod ord">
          <ac:chgData name="Lucie L." userId="ce88e62f7422b959" providerId="LiveId" clId="{56DFB4F6-361F-4D39-BCB4-9DC214D70B1A}" dt="2025-06-30T15:13:31.125" v="1559" actId="20577"/>
          <ac:spMkLst>
            <pc:docMk/>
            <pc:sldMk cId="2175144618" sldId="260"/>
            <ac:spMk id="2" creationId="{D0D2B982-DBC0-0927-ECF4-32202A334F42}"/>
          </ac:spMkLst>
        </pc:spChg>
        <pc:spChg chg="add mod">
          <ac:chgData name="Lucie L." userId="ce88e62f7422b959" providerId="LiveId" clId="{56DFB4F6-361F-4D39-BCB4-9DC214D70B1A}" dt="2025-06-30T02:32:57.444" v="1077" actId="14100"/>
          <ac:spMkLst>
            <pc:docMk/>
            <pc:sldMk cId="2175144618" sldId="260"/>
            <ac:spMk id="3" creationId="{89FAE850-87F1-17E9-FE69-9C25A95E1461}"/>
          </ac:spMkLst>
        </pc:spChg>
        <pc:spChg chg="add mod">
          <ac:chgData name="Lucie L." userId="ce88e62f7422b959" providerId="LiveId" clId="{56DFB4F6-361F-4D39-BCB4-9DC214D70B1A}" dt="2025-06-30T15:07:35.963" v="1537" actId="20577"/>
          <ac:spMkLst>
            <pc:docMk/>
            <pc:sldMk cId="2175144618" sldId="260"/>
            <ac:spMk id="8" creationId="{F253AD65-E716-3A49-B6E6-1E9D8DDBC681}"/>
          </ac:spMkLst>
        </pc:spChg>
        <pc:spChg chg="add">
          <ac:chgData name="Lucie L." userId="ce88e62f7422b959" providerId="LiveId" clId="{56DFB4F6-361F-4D39-BCB4-9DC214D70B1A}" dt="2025-06-30T02:30:02.185" v="1024" actId="26606"/>
          <ac:spMkLst>
            <pc:docMk/>
            <pc:sldMk cId="2175144618" sldId="260"/>
            <ac:spMk id="26" creationId="{45D37F4E-DDB4-456B-97E0-9937730A039F}"/>
          </ac:spMkLst>
        </pc:spChg>
        <pc:spChg chg="add">
          <ac:chgData name="Lucie L." userId="ce88e62f7422b959" providerId="LiveId" clId="{56DFB4F6-361F-4D39-BCB4-9DC214D70B1A}" dt="2025-06-30T02:30:02.185" v="1024" actId="26606"/>
          <ac:spMkLst>
            <pc:docMk/>
            <pc:sldMk cId="2175144618" sldId="260"/>
            <ac:spMk id="28" creationId="{B2DD41CD-8F47-4F56-AD12-4E2FF7696987}"/>
          </ac:spMkLst>
        </pc:spChg>
        <pc:picChg chg="add mod">
          <ac:chgData name="Lucie L." userId="ce88e62f7422b959" providerId="LiveId" clId="{56DFB4F6-361F-4D39-BCB4-9DC214D70B1A}" dt="2025-06-30T02:31:12.858" v="1052" actId="1076"/>
          <ac:picMkLst>
            <pc:docMk/>
            <pc:sldMk cId="2175144618" sldId="260"/>
            <ac:picMk id="5" creationId="{4424AC85-D6AD-643D-388D-C92B3FDDBB63}"/>
          </ac:picMkLst>
        </pc:picChg>
      </pc:sldChg>
      <pc:sldChg chg="addSp delSp modSp mod setBg setFolMasterObjs">
        <pc:chgData name="Lucie L." userId="ce88e62f7422b959" providerId="LiveId" clId="{56DFB4F6-361F-4D39-BCB4-9DC214D70B1A}" dt="2025-06-27T18:45:28.908" v="679" actId="1076"/>
        <pc:sldMkLst>
          <pc:docMk/>
          <pc:sldMk cId="346932162" sldId="261"/>
        </pc:sldMkLst>
        <pc:spChg chg="mod ord">
          <ac:chgData name="Lucie L." userId="ce88e62f7422b959" providerId="LiveId" clId="{56DFB4F6-361F-4D39-BCB4-9DC214D70B1A}" dt="2025-06-27T18:20:33.581" v="677" actId="26606"/>
          <ac:spMkLst>
            <pc:docMk/>
            <pc:sldMk cId="346932162" sldId="261"/>
            <ac:spMk id="2" creationId="{145ABB6B-6222-9CBD-4EB6-774C0C838C5B}"/>
          </ac:spMkLst>
        </pc:spChg>
        <pc:spChg chg="add mod">
          <ac:chgData name="Lucie L." userId="ce88e62f7422b959" providerId="LiveId" clId="{56DFB4F6-361F-4D39-BCB4-9DC214D70B1A}" dt="2025-06-27T18:45:28.908" v="679" actId="1076"/>
          <ac:spMkLst>
            <pc:docMk/>
            <pc:sldMk cId="346932162" sldId="261"/>
            <ac:spMk id="5" creationId="{B36DD791-0679-9E9C-7B33-EFF8EF027AE8}"/>
          </ac:spMkLst>
        </pc:spChg>
        <pc:spChg chg="add">
          <ac:chgData name="Lucie L." userId="ce88e62f7422b959" providerId="LiveId" clId="{56DFB4F6-361F-4D39-BCB4-9DC214D70B1A}" dt="2025-06-27T18:20:33.581" v="677" actId="26606"/>
          <ac:spMkLst>
            <pc:docMk/>
            <pc:sldMk cId="346932162" sldId="261"/>
            <ac:spMk id="29" creationId="{9B7AD9F6-8CE7-4299-8FC6-328F4DCD3FF9}"/>
          </ac:spMkLst>
        </pc:spChg>
        <pc:spChg chg="add">
          <ac:chgData name="Lucie L." userId="ce88e62f7422b959" providerId="LiveId" clId="{56DFB4F6-361F-4D39-BCB4-9DC214D70B1A}" dt="2025-06-27T18:20:33.581" v="677" actId="26606"/>
          <ac:spMkLst>
            <pc:docMk/>
            <pc:sldMk cId="346932162" sldId="261"/>
            <ac:spMk id="30" creationId="{F49775AF-8896-43EE-92C6-83497D6DC56F}"/>
          </ac:spMkLst>
        </pc:spChg>
        <pc:picChg chg="add mod">
          <ac:chgData name="Lucie L." userId="ce88e62f7422b959" providerId="LiveId" clId="{56DFB4F6-361F-4D39-BCB4-9DC214D70B1A}" dt="2025-06-27T18:20:33.581" v="677" actId="26606"/>
          <ac:picMkLst>
            <pc:docMk/>
            <pc:sldMk cId="346932162" sldId="261"/>
            <ac:picMk id="4" creationId="{00A6CADD-7169-1C62-6C5C-17FC64341203}"/>
          </ac:picMkLst>
        </pc:picChg>
      </pc:sldChg>
      <pc:sldChg chg="modSp mod">
        <pc:chgData name="Lucie L." userId="ce88e62f7422b959" providerId="LiveId" clId="{56DFB4F6-361F-4D39-BCB4-9DC214D70B1A}" dt="2025-06-30T15:22:50.955" v="1585" actId="20577"/>
        <pc:sldMkLst>
          <pc:docMk/>
          <pc:sldMk cId="2040481356" sldId="265"/>
        </pc:sldMkLst>
        <pc:spChg chg="mod">
          <ac:chgData name="Lucie L." userId="ce88e62f7422b959" providerId="LiveId" clId="{56DFB4F6-361F-4D39-BCB4-9DC214D70B1A}" dt="2025-06-30T15:22:50.955" v="1585" actId="20577"/>
          <ac:spMkLst>
            <pc:docMk/>
            <pc:sldMk cId="2040481356" sldId="265"/>
            <ac:spMk id="10" creationId="{A318F547-3A43-9EC8-B49D-56830E8C6F3B}"/>
          </ac:spMkLst>
        </pc:spChg>
        <pc:graphicFrameChg chg="mod">
          <ac:chgData name="Lucie L." userId="ce88e62f7422b959" providerId="LiveId" clId="{56DFB4F6-361F-4D39-BCB4-9DC214D70B1A}" dt="2025-06-27T17:02:20.269" v="202"/>
          <ac:graphicFrameMkLst>
            <pc:docMk/>
            <pc:sldMk cId="2040481356" sldId="265"/>
            <ac:graphicFrameMk id="4" creationId="{11A3B9B1-6A6E-6CBB-1F3F-0FAB9164DA93}"/>
          </ac:graphicFrameMkLst>
        </pc:graphicFrameChg>
        <pc:picChg chg="mod">
          <ac:chgData name="Lucie L." userId="ce88e62f7422b959" providerId="LiveId" clId="{56DFB4F6-361F-4D39-BCB4-9DC214D70B1A}" dt="2025-06-27T17:02:16.116" v="201" actId="1076"/>
          <ac:picMkLst>
            <pc:docMk/>
            <pc:sldMk cId="2040481356" sldId="265"/>
            <ac:picMk id="12" creationId="{202C3D19-5E37-E426-FC28-96ACF12FB58C}"/>
          </ac:picMkLst>
        </pc:picChg>
      </pc:sldChg>
      <pc:sldChg chg="addSp delSp modSp mod">
        <pc:chgData name="Lucie L." userId="ce88e62f7422b959" providerId="LiveId" clId="{56DFB4F6-361F-4D39-BCB4-9DC214D70B1A}" dt="2025-06-27T17:49:24.130" v="499" actId="20577"/>
        <pc:sldMkLst>
          <pc:docMk/>
          <pc:sldMk cId="850889809" sldId="267"/>
        </pc:sldMkLst>
        <pc:spChg chg="mod">
          <ac:chgData name="Lucie L." userId="ce88e62f7422b959" providerId="LiveId" clId="{56DFB4F6-361F-4D39-BCB4-9DC214D70B1A}" dt="2025-06-27T17:45:24.478" v="404" actId="26606"/>
          <ac:spMkLst>
            <pc:docMk/>
            <pc:sldMk cId="850889809" sldId="267"/>
            <ac:spMk id="7" creationId="{3E1EA4AD-A382-6686-3816-B48A300E7EF4}"/>
          </ac:spMkLst>
        </pc:spChg>
        <pc:spChg chg="mod">
          <ac:chgData name="Lucie L." userId="ce88e62f7422b959" providerId="LiveId" clId="{56DFB4F6-361F-4D39-BCB4-9DC214D70B1A}" dt="2025-06-27T17:49:24.130" v="499" actId="20577"/>
          <ac:spMkLst>
            <pc:docMk/>
            <pc:sldMk cId="850889809" sldId="267"/>
            <ac:spMk id="37" creationId="{CB2836DD-BFB4-5EBE-5AE9-C1862857BFF5}"/>
          </ac:spMkLst>
        </pc:spChg>
        <pc:spChg chg="add">
          <ac:chgData name="Lucie L." userId="ce88e62f7422b959" providerId="LiveId" clId="{56DFB4F6-361F-4D39-BCB4-9DC214D70B1A}" dt="2025-06-27T17:45:24.478" v="404" actId="26606"/>
          <ac:spMkLst>
            <pc:docMk/>
            <pc:sldMk cId="850889809" sldId="267"/>
            <ac:spMk id="97" creationId="{D2B783EE-0239-4717-BBEA-8C9EAC61C824}"/>
          </ac:spMkLst>
        </pc:spChg>
        <pc:spChg chg="add">
          <ac:chgData name="Lucie L." userId="ce88e62f7422b959" providerId="LiveId" clId="{56DFB4F6-361F-4D39-BCB4-9DC214D70B1A}" dt="2025-06-27T17:45:24.478" v="404" actId="26606"/>
          <ac:spMkLst>
            <pc:docMk/>
            <pc:sldMk cId="850889809" sldId="267"/>
            <ac:spMk id="99" creationId="{A7B99495-F43F-4D80-A44F-2CB4764EB90B}"/>
          </ac:spMkLst>
        </pc:spChg>
        <pc:spChg chg="add">
          <ac:chgData name="Lucie L." userId="ce88e62f7422b959" providerId="LiveId" clId="{56DFB4F6-361F-4D39-BCB4-9DC214D70B1A}" dt="2025-06-27T17:45:24.478" v="404" actId="26606"/>
          <ac:spMkLst>
            <pc:docMk/>
            <pc:sldMk cId="850889809" sldId="267"/>
            <ac:spMk id="101" creationId="{70BEB1E7-2F88-40BC-B73D-42E5B6F80BFC}"/>
          </ac:spMkLst>
        </pc:spChg>
        <pc:picChg chg="mod ord">
          <ac:chgData name="Lucie L." userId="ce88e62f7422b959" providerId="LiveId" clId="{56DFB4F6-361F-4D39-BCB4-9DC214D70B1A}" dt="2025-06-27T17:45:24.478" v="404" actId="26606"/>
          <ac:picMkLst>
            <pc:docMk/>
            <pc:sldMk cId="850889809" sldId="267"/>
            <ac:picMk id="3" creationId="{EE3CA42F-7E89-DE65-3C97-F67840DBF28E}"/>
          </ac:picMkLst>
        </pc:picChg>
        <pc:picChg chg="add mod">
          <ac:chgData name="Lucie L." userId="ce88e62f7422b959" providerId="LiveId" clId="{56DFB4F6-361F-4D39-BCB4-9DC214D70B1A}" dt="2025-06-27T17:45:24.478" v="404" actId="26606"/>
          <ac:picMkLst>
            <pc:docMk/>
            <pc:sldMk cId="850889809" sldId="267"/>
            <ac:picMk id="4" creationId="{2A08B038-03CA-9DD6-0F47-9FBC872C1601}"/>
          </ac:picMkLst>
        </pc:picChg>
      </pc:sldChg>
      <pc:sldChg chg="addSp delSp modSp mod">
        <pc:chgData name="Lucie L." userId="ce88e62f7422b959" providerId="LiveId" clId="{56DFB4F6-361F-4D39-BCB4-9DC214D70B1A}" dt="2025-06-27T17:55:33.627" v="536" actId="113"/>
        <pc:sldMkLst>
          <pc:docMk/>
          <pc:sldMk cId="1639749421" sldId="268"/>
        </pc:sldMkLst>
        <pc:spChg chg="mod ord">
          <ac:chgData name="Lucie L." userId="ce88e62f7422b959" providerId="LiveId" clId="{56DFB4F6-361F-4D39-BCB4-9DC214D70B1A}" dt="2025-06-27T17:54:53.412" v="529" actId="1076"/>
          <ac:spMkLst>
            <pc:docMk/>
            <pc:sldMk cId="1639749421" sldId="268"/>
            <ac:spMk id="2" creationId="{A19C114B-3BE5-87EA-3699-996E288C6DC7}"/>
          </ac:spMkLst>
        </pc:spChg>
        <pc:spChg chg="mod">
          <ac:chgData name="Lucie L." userId="ce88e62f7422b959" providerId="LiveId" clId="{56DFB4F6-361F-4D39-BCB4-9DC214D70B1A}" dt="2025-06-27T17:55:33.627" v="536" actId="113"/>
          <ac:spMkLst>
            <pc:docMk/>
            <pc:sldMk cId="1639749421" sldId="268"/>
            <ac:spMk id="3" creationId="{5F2ECA21-CA87-8229-E8E6-DA645236C3A7}"/>
          </ac:spMkLst>
        </pc:spChg>
        <pc:spChg chg="mod">
          <ac:chgData name="Lucie L." userId="ce88e62f7422b959" providerId="LiveId" clId="{56DFB4F6-361F-4D39-BCB4-9DC214D70B1A}" dt="2025-06-27T17:54:46.379" v="526" actId="1076"/>
          <ac:spMkLst>
            <pc:docMk/>
            <pc:sldMk cId="1639749421" sldId="268"/>
            <ac:spMk id="7" creationId="{FBF6B11A-126F-9F95-4B2E-C7865003F969}"/>
          </ac:spMkLst>
        </pc:spChg>
        <pc:spChg chg="add mod">
          <ac:chgData name="Lucie L." userId="ce88e62f7422b959" providerId="LiveId" clId="{56DFB4F6-361F-4D39-BCB4-9DC214D70B1A}" dt="2025-06-27T17:55:16.428" v="534" actId="207"/>
          <ac:spMkLst>
            <pc:docMk/>
            <pc:sldMk cId="1639749421" sldId="268"/>
            <ac:spMk id="8" creationId="{B0EEDF5C-C0CF-23A7-3EE7-DF18B635C90F}"/>
          </ac:spMkLst>
        </pc:spChg>
        <pc:spChg chg="mod">
          <ac:chgData name="Lucie L." userId="ce88e62f7422b959" providerId="LiveId" clId="{56DFB4F6-361F-4D39-BCB4-9DC214D70B1A}" dt="2025-06-27T17:52:54.905" v="511" actId="14100"/>
          <ac:spMkLst>
            <pc:docMk/>
            <pc:sldMk cId="1639749421" sldId="268"/>
            <ac:spMk id="19" creationId="{E9F02111-C677-EB94-17B2-BDCF1E68AAE2}"/>
          </ac:spMkLst>
        </pc:spChg>
        <pc:spChg chg="add">
          <ac:chgData name="Lucie L." userId="ce88e62f7422b959" providerId="LiveId" clId="{56DFB4F6-361F-4D39-BCB4-9DC214D70B1A}" dt="2025-06-27T17:52:40.652" v="505" actId="26606"/>
          <ac:spMkLst>
            <pc:docMk/>
            <pc:sldMk cId="1639749421" sldId="268"/>
            <ac:spMk id="44" creationId="{5D7F64A8-D625-4F61-A290-B499BB62ACFF}"/>
          </ac:spMkLst>
        </pc:spChg>
        <pc:picChg chg="add">
          <ac:chgData name="Lucie L." userId="ce88e62f7422b959" providerId="LiveId" clId="{56DFB4F6-361F-4D39-BCB4-9DC214D70B1A}" dt="2025-06-27T17:52:40.652" v="505" actId="26606"/>
          <ac:picMkLst>
            <pc:docMk/>
            <pc:sldMk cId="1639749421" sldId="268"/>
            <ac:picMk id="45" creationId="{25C7B915-7885-780D-955D-42D0BF89377D}"/>
          </ac:picMkLst>
        </pc:picChg>
        <pc:picChg chg="add">
          <ac:chgData name="Lucie L." userId="ce88e62f7422b959" providerId="LiveId" clId="{56DFB4F6-361F-4D39-BCB4-9DC214D70B1A}" dt="2025-06-27T17:52:40.652" v="505" actId="26606"/>
          <ac:picMkLst>
            <pc:docMk/>
            <pc:sldMk cId="1639749421" sldId="268"/>
            <ac:picMk id="46" creationId="{90F3296E-EAD3-430E-AA62-6B2EDB36DC18}"/>
          </ac:picMkLst>
        </pc:picChg>
      </pc:sldChg>
      <pc:sldChg chg="modSp mod">
        <pc:chgData name="Lucie L." userId="ce88e62f7422b959" providerId="LiveId" clId="{56DFB4F6-361F-4D39-BCB4-9DC214D70B1A}" dt="2025-06-30T14:53:53.250" v="1523" actId="14100"/>
        <pc:sldMkLst>
          <pc:docMk/>
          <pc:sldMk cId="2420551045" sldId="274"/>
        </pc:sldMkLst>
        <pc:spChg chg="mod">
          <ac:chgData name="Lucie L." userId="ce88e62f7422b959" providerId="LiveId" clId="{56DFB4F6-361F-4D39-BCB4-9DC214D70B1A}" dt="2025-06-27T17:03:37.654" v="208" actId="14100"/>
          <ac:spMkLst>
            <pc:docMk/>
            <pc:sldMk cId="2420551045" sldId="274"/>
            <ac:spMk id="2" creationId="{1F09E192-AEB9-C82B-B212-0E3EEE9928C5}"/>
          </ac:spMkLst>
        </pc:spChg>
        <pc:spChg chg="mod">
          <ac:chgData name="Lucie L." userId="ce88e62f7422b959" providerId="LiveId" clId="{56DFB4F6-361F-4D39-BCB4-9DC214D70B1A}" dt="2025-06-27T17:04:32.734" v="219" actId="14100"/>
          <ac:spMkLst>
            <pc:docMk/>
            <pc:sldMk cId="2420551045" sldId="274"/>
            <ac:spMk id="3" creationId="{3D1F03BB-F9B0-B2CD-8359-449FE8F75923}"/>
          </ac:spMkLst>
        </pc:spChg>
        <pc:spChg chg="mod">
          <ac:chgData name="Lucie L." userId="ce88e62f7422b959" providerId="LiveId" clId="{56DFB4F6-361F-4D39-BCB4-9DC214D70B1A}" dt="2025-06-27T17:03:57.636" v="211" actId="14100"/>
          <ac:spMkLst>
            <pc:docMk/>
            <pc:sldMk cId="2420551045" sldId="274"/>
            <ac:spMk id="4" creationId="{0227AFEA-5B42-8849-D077-0525BE5A7050}"/>
          </ac:spMkLst>
        </pc:spChg>
        <pc:spChg chg="mod">
          <ac:chgData name="Lucie L." userId="ce88e62f7422b959" providerId="LiveId" clId="{56DFB4F6-361F-4D39-BCB4-9DC214D70B1A}" dt="2025-06-27T17:04:21.192" v="216" actId="14100"/>
          <ac:spMkLst>
            <pc:docMk/>
            <pc:sldMk cId="2420551045" sldId="274"/>
            <ac:spMk id="5" creationId="{0FBE0E4E-387B-4FBB-5787-9A962D2E1168}"/>
          </ac:spMkLst>
        </pc:spChg>
        <pc:spChg chg="mod">
          <ac:chgData name="Lucie L." userId="ce88e62f7422b959" providerId="LiveId" clId="{56DFB4F6-361F-4D39-BCB4-9DC214D70B1A}" dt="2025-06-27T17:04:30.206" v="218" actId="14100"/>
          <ac:spMkLst>
            <pc:docMk/>
            <pc:sldMk cId="2420551045" sldId="274"/>
            <ac:spMk id="6" creationId="{80A8BAD4-1083-202B-998C-D1F2D9ECB1B0}"/>
          </ac:spMkLst>
        </pc:spChg>
        <pc:spChg chg="mod">
          <ac:chgData name="Lucie L." userId="ce88e62f7422b959" providerId="LiveId" clId="{56DFB4F6-361F-4D39-BCB4-9DC214D70B1A}" dt="2025-06-27T17:04:27.710" v="217" actId="14100"/>
          <ac:spMkLst>
            <pc:docMk/>
            <pc:sldMk cId="2420551045" sldId="274"/>
            <ac:spMk id="7" creationId="{859AF804-3CC8-89C7-BA63-848430FA982A}"/>
          </ac:spMkLst>
        </pc:spChg>
        <pc:spChg chg="mod">
          <ac:chgData name="Lucie L." userId="ce88e62f7422b959" providerId="LiveId" clId="{56DFB4F6-361F-4D39-BCB4-9DC214D70B1A}" dt="2025-06-27T17:04:11.903" v="214" actId="14100"/>
          <ac:spMkLst>
            <pc:docMk/>
            <pc:sldMk cId="2420551045" sldId="274"/>
            <ac:spMk id="8" creationId="{E7F4E9B5-DF5A-11B8-55AB-5F5AD1F24A1C}"/>
          </ac:spMkLst>
        </pc:spChg>
        <pc:spChg chg="mod">
          <ac:chgData name="Lucie L." userId="ce88e62f7422b959" providerId="LiveId" clId="{56DFB4F6-361F-4D39-BCB4-9DC214D70B1A}" dt="2025-06-27T17:03:29.968" v="207" actId="404"/>
          <ac:spMkLst>
            <pc:docMk/>
            <pc:sldMk cId="2420551045" sldId="274"/>
            <ac:spMk id="9" creationId="{60AEA765-B81E-39EC-3C98-292D9A42FCEF}"/>
          </ac:spMkLst>
        </pc:spChg>
        <pc:spChg chg="mod">
          <ac:chgData name="Lucie L." userId="ce88e62f7422b959" providerId="LiveId" clId="{56DFB4F6-361F-4D39-BCB4-9DC214D70B1A}" dt="2025-06-27T17:04:14.323" v="215" actId="14100"/>
          <ac:spMkLst>
            <pc:docMk/>
            <pc:sldMk cId="2420551045" sldId="274"/>
            <ac:spMk id="11" creationId="{D4FB1D4B-4255-C018-FEB8-67D53C97D854}"/>
          </ac:spMkLst>
        </pc:spChg>
        <pc:spChg chg="mod">
          <ac:chgData name="Lucie L." userId="ce88e62f7422b959" providerId="LiveId" clId="{56DFB4F6-361F-4D39-BCB4-9DC214D70B1A}" dt="2025-06-27T17:04:09.107" v="213" actId="14100"/>
          <ac:spMkLst>
            <pc:docMk/>
            <pc:sldMk cId="2420551045" sldId="274"/>
            <ac:spMk id="13" creationId="{E895BB5C-12B4-F344-73ED-7DB9AF2DD76E}"/>
          </ac:spMkLst>
        </pc:spChg>
        <pc:spChg chg="mod">
          <ac:chgData name="Lucie L." userId="ce88e62f7422b959" providerId="LiveId" clId="{56DFB4F6-361F-4D39-BCB4-9DC214D70B1A}" dt="2025-06-27T17:04:06.850" v="212" actId="14100"/>
          <ac:spMkLst>
            <pc:docMk/>
            <pc:sldMk cId="2420551045" sldId="274"/>
            <ac:spMk id="23" creationId="{A21BA9C4-4891-476A-23DE-3A15A44DE77D}"/>
          </ac:spMkLst>
        </pc:spChg>
        <pc:spChg chg="mod">
          <ac:chgData name="Lucie L." userId="ce88e62f7422b959" providerId="LiveId" clId="{56DFB4F6-361F-4D39-BCB4-9DC214D70B1A}" dt="2025-06-27T17:03:51.914" v="210" actId="14100"/>
          <ac:spMkLst>
            <pc:docMk/>
            <pc:sldMk cId="2420551045" sldId="274"/>
            <ac:spMk id="34" creationId="{F99B2644-63C4-3257-2627-D8B726BAA245}"/>
          </ac:spMkLst>
        </pc:spChg>
        <pc:spChg chg="mod">
          <ac:chgData name="Lucie L." userId="ce88e62f7422b959" providerId="LiveId" clId="{56DFB4F6-361F-4D39-BCB4-9DC214D70B1A}" dt="2025-06-27T17:03:47.384" v="209" actId="14100"/>
          <ac:spMkLst>
            <pc:docMk/>
            <pc:sldMk cId="2420551045" sldId="274"/>
            <ac:spMk id="40" creationId="{7B0650ED-5D25-D73C-369D-4D58469B6E19}"/>
          </ac:spMkLst>
        </pc:spChg>
        <pc:picChg chg="mod">
          <ac:chgData name="Lucie L." userId="ce88e62f7422b959" providerId="LiveId" clId="{56DFB4F6-361F-4D39-BCB4-9DC214D70B1A}" dt="2025-06-30T14:53:53.250" v="1523" actId="14100"/>
          <ac:picMkLst>
            <pc:docMk/>
            <pc:sldMk cId="2420551045" sldId="274"/>
            <ac:picMk id="36" creationId="{7A339592-67EE-5528-15CE-9186C11350CD}"/>
          </ac:picMkLst>
        </pc:picChg>
      </pc:sldChg>
      <pc:sldChg chg="modSp mod">
        <pc:chgData name="Lucie L." userId="ce88e62f7422b959" providerId="LiveId" clId="{56DFB4F6-361F-4D39-BCB4-9DC214D70B1A}" dt="2025-06-30T14:52:15.417" v="1521" actId="20577"/>
        <pc:sldMkLst>
          <pc:docMk/>
          <pc:sldMk cId="2522035651" sldId="275"/>
        </pc:sldMkLst>
        <pc:spChg chg="mod">
          <ac:chgData name="Lucie L." userId="ce88e62f7422b959" providerId="LiveId" clId="{56DFB4F6-361F-4D39-BCB4-9DC214D70B1A}" dt="2025-06-30T14:52:15.417" v="1521" actId="20577"/>
          <ac:spMkLst>
            <pc:docMk/>
            <pc:sldMk cId="2522035651" sldId="275"/>
            <ac:spMk id="3" creationId="{077D3C0D-8855-CE4A-68B0-AB393218F664}"/>
          </ac:spMkLst>
        </pc:spChg>
      </pc:sldChg>
      <pc:sldChg chg="addSp modSp mod">
        <pc:chgData name="Lucie L." userId="ce88e62f7422b959" providerId="LiveId" clId="{56DFB4F6-361F-4D39-BCB4-9DC214D70B1A}" dt="2025-06-30T14:49:06.452" v="1127" actId="6549"/>
        <pc:sldMkLst>
          <pc:docMk/>
          <pc:sldMk cId="2235597700" sldId="276"/>
        </pc:sldMkLst>
        <pc:spChg chg="mod">
          <ac:chgData name="Lucie L." userId="ce88e62f7422b959" providerId="LiveId" clId="{56DFB4F6-361F-4D39-BCB4-9DC214D70B1A}" dt="2025-06-30T14:49:06.452" v="1127" actId="6549"/>
          <ac:spMkLst>
            <pc:docMk/>
            <pc:sldMk cId="2235597700" sldId="276"/>
            <ac:spMk id="3" creationId="{D17B7929-D74F-3587-9DAF-437B943D4985}"/>
          </ac:spMkLst>
        </pc:spChg>
        <pc:spChg chg="mod">
          <ac:chgData name="Lucie L." userId="ce88e62f7422b959" providerId="LiveId" clId="{56DFB4F6-361F-4D39-BCB4-9DC214D70B1A}" dt="2025-06-27T16:59:38.558" v="189" actId="1076"/>
          <ac:spMkLst>
            <pc:docMk/>
            <pc:sldMk cId="2235597700" sldId="276"/>
            <ac:spMk id="4" creationId="{88804E34-4187-4B4A-661A-49766575D354}"/>
          </ac:spMkLst>
        </pc:spChg>
        <pc:spChg chg="mod">
          <ac:chgData name="Lucie L." userId="ce88e62f7422b959" providerId="LiveId" clId="{56DFB4F6-361F-4D39-BCB4-9DC214D70B1A}" dt="2025-06-30T03:26:09.948" v="1095" actId="20577"/>
          <ac:spMkLst>
            <pc:docMk/>
            <pc:sldMk cId="2235597700" sldId="276"/>
            <ac:spMk id="7" creationId="{2D7295B1-8846-147C-2983-13F04BC4F015}"/>
          </ac:spMkLst>
        </pc:spChg>
        <pc:spChg chg="add mod">
          <ac:chgData name="Lucie L." userId="ce88e62f7422b959" providerId="LiveId" clId="{56DFB4F6-361F-4D39-BCB4-9DC214D70B1A}" dt="2025-06-27T16:57:30.212" v="160" actId="1076"/>
          <ac:spMkLst>
            <pc:docMk/>
            <pc:sldMk cId="2235597700" sldId="276"/>
            <ac:spMk id="8" creationId="{A0E9091C-FABD-4FC9-BC8C-B5FDEF07D831}"/>
          </ac:spMkLst>
        </pc:spChg>
        <pc:spChg chg="mod">
          <ac:chgData name="Lucie L." userId="ce88e62f7422b959" providerId="LiveId" clId="{56DFB4F6-361F-4D39-BCB4-9DC214D70B1A}" dt="2025-06-27T17:00:00.216" v="195" actId="14100"/>
          <ac:spMkLst>
            <pc:docMk/>
            <pc:sldMk cId="2235597700" sldId="276"/>
            <ac:spMk id="16" creationId="{2F012AD5-37E5-91D9-7589-5001AFFE0D24}"/>
          </ac:spMkLst>
        </pc:spChg>
        <pc:picChg chg="add mod">
          <ac:chgData name="Lucie L." userId="ce88e62f7422b959" providerId="LiveId" clId="{56DFB4F6-361F-4D39-BCB4-9DC214D70B1A}" dt="2025-06-27T17:00:15.094" v="196" actId="1076"/>
          <ac:picMkLst>
            <pc:docMk/>
            <pc:sldMk cId="2235597700" sldId="276"/>
            <ac:picMk id="12" creationId="{D7E59453-5E9B-C049-3E4B-AC436557D289}"/>
          </ac:picMkLst>
        </pc:picChg>
        <pc:picChg chg="mod">
          <ac:chgData name="Lucie L." userId="ce88e62f7422b959" providerId="LiveId" clId="{56DFB4F6-361F-4D39-BCB4-9DC214D70B1A}" dt="2025-06-27T16:59:57.183" v="194" actId="1076"/>
          <ac:picMkLst>
            <pc:docMk/>
            <pc:sldMk cId="2235597700" sldId="276"/>
            <ac:picMk id="14" creationId="{AEC7F2BF-196C-161D-072D-C46889C03D79}"/>
          </ac:picMkLst>
        </pc:picChg>
      </pc:sldChg>
      <pc:sldChg chg="addSp modSp mod">
        <pc:chgData name="Lucie L." userId="ce88e62f7422b959" providerId="LiveId" clId="{56DFB4F6-361F-4D39-BCB4-9DC214D70B1A}" dt="2025-07-10T16:47:27.479" v="1651" actId="14100"/>
        <pc:sldMkLst>
          <pc:docMk/>
          <pc:sldMk cId="568552684" sldId="278"/>
        </pc:sldMkLst>
        <pc:spChg chg="add mod">
          <ac:chgData name="Lucie L." userId="ce88e62f7422b959" providerId="LiveId" clId="{56DFB4F6-361F-4D39-BCB4-9DC214D70B1A}" dt="2025-07-10T16:33:19.688" v="1627" actId="113"/>
          <ac:spMkLst>
            <pc:docMk/>
            <pc:sldMk cId="568552684" sldId="278"/>
            <ac:spMk id="6" creationId="{6F578CF1-A00D-E0BA-57FF-CED44BDC746D}"/>
          </ac:spMkLst>
        </pc:spChg>
        <pc:spChg chg="add mod">
          <ac:chgData name="Lucie L." userId="ce88e62f7422b959" providerId="LiveId" clId="{56DFB4F6-361F-4D39-BCB4-9DC214D70B1A}" dt="2025-07-10T16:47:27.479" v="1651" actId="14100"/>
          <ac:spMkLst>
            <pc:docMk/>
            <pc:sldMk cId="568552684" sldId="278"/>
            <ac:spMk id="7" creationId="{675FD70C-24BC-1110-0954-42C75975F3AC}"/>
          </ac:spMkLst>
        </pc:spChg>
        <pc:picChg chg="mod">
          <ac:chgData name="Lucie L." userId="ce88e62f7422b959" providerId="LiveId" clId="{56DFB4F6-361F-4D39-BCB4-9DC214D70B1A}" dt="2025-07-10T16:30:38.070" v="1588" actId="1076"/>
          <ac:picMkLst>
            <pc:docMk/>
            <pc:sldMk cId="568552684" sldId="278"/>
            <ac:picMk id="8" creationId="{EF805875-8976-3E93-59DE-6D488F918058}"/>
          </ac:picMkLst>
        </pc:picChg>
      </pc:sldChg>
      <pc:sldChg chg="modSp mod">
        <pc:chgData name="Lucie L." userId="ce88e62f7422b959" providerId="LiveId" clId="{56DFB4F6-361F-4D39-BCB4-9DC214D70B1A}" dt="2025-06-30T15:14:56.376" v="1565" actId="20577"/>
        <pc:sldMkLst>
          <pc:docMk/>
          <pc:sldMk cId="3744048049" sldId="279"/>
        </pc:sldMkLst>
        <pc:spChg chg="mod">
          <ac:chgData name="Lucie L." userId="ce88e62f7422b959" providerId="LiveId" clId="{56DFB4F6-361F-4D39-BCB4-9DC214D70B1A}" dt="2025-06-30T15:14:56.376" v="1565" actId="20577"/>
          <ac:spMkLst>
            <pc:docMk/>
            <pc:sldMk cId="3744048049" sldId="279"/>
            <ac:spMk id="3" creationId="{8887E3E5-4D9B-F2DD-0D96-BEACB6E85B48}"/>
          </ac:spMkLst>
        </pc:spChg>
      </pc:sldChg>
      <pc:sldChg chg="modSp mod">
        <pc:chgData name="Lucie L." userId="ce88e62f7422b959" providerId="LiveId" clId="{56DFB4F6-361F-4D39-BCB4-9DC214D70B1A}" dt="2025-06-30T14:48:10.432" v="1111" actId="20577"/>
        <pc:sldMkLst>
          <pc:docMk/>
          <pc:sldMk cId="3088953426" sldId="281"/>
        </pc:sldMkLst>
        <pc:spChg chg="mod">
          <ac:chgData name="Lucie L." userId="ce88e62f7422b959" providerId="LiveId" clId="{56DFB4F6-361F-4D39-BCB4-9DC214D70B1A}" dt="2025-06-30T14:48:10.432" v="1111" actId="20577"/>
          <ac:spMkLst>
            <pc:docMk/>
            <pc:sldMk cId="3088953426" sldId="281"/>
            <ac:spMk id="3" creationId="{A1CE7FD7-7DCE-020C-4ED7-FE4896575596}"/>
          </ac:spMkLst>
        </pc:spChg>
      </pc:sldChg>
      <pc:sldChg chg="modSp mod">
        <pc:chgData name="Lucie L." userId="ce88e62f7422b959" providerId="LiveId" clId="{56DFB4F6-361F-4D39-BCB4-9DC214D70B1A}" dt="2025-06-30T14:47:41.528" v="1108" actId="20577"/>
        <pc:sldMkLst>
          <pc:docMk/>
          <pc:sldMk cId="477978203" sldId="282"/>
        </pc:sldMkLst>
        <pc:spChg chg="mod">
          <ac:chgData name="Lucie L." userId="ce88e62f7422b959" providerId="LiveId" clId="{56DFB4F6-361F-4D39-BCB4-9DC214D70B1A}" dt="2025-06-30T14:47:41.528" v="1108" actId="20577"/>
          <ac:spMkLst>
            <pc:docMk/>
            <pc:sldMk cId="477978203" sldId="282"/>
            <ac:spMk id="3" creationId="{F794A51C-0167-74A8-E71A-444E942AFCE1}"/>
          </ac:spMkLst>
        </pc:spChg>
      </pc:sldChg>
      <pc:sldChg chg="addSp delSp modSp mod">
        <pc:chgData name="Lucie L." userId="ce88e62f7422b959" providerId="LiveId" clId="{56DFB4F6-361F-4D39-BCB4-9DC214D70B1A}" dt="2025-06-30T15:06:22.792" v="1533" actId="20577"/>
        <pc:sldMkLst>
          <pc:docMk/>
          <pc:sldMk cId="2367145697" sldId="283"/>
        </pc:sldMkLst>
        <pc:spChg chg="add mod">
          <ac:chgData name="Lucie L." userId="ce88e62f7422b959" providerId="LiveId" clId="{56DFB4F6-361F-4D39-BCB4-9DC214D70B1A}" dt="2025-06-27T18:46:29.600" v="682" actId="207"/>
          <ac:spMkLst>
            <pc:docMk/>
            <pc:sldMk cId="2367145697" sldId="283"/>
            <ac:spMk id="2" creationId="{B3DA9FE9-D29A-C635-56B6-33223C31AA0F}"/>
          </ac:spMkLst>
        </pc:spChg>
        <pc:spChg chg="mod">
          <ac:chgData name="Lucie L." userId="ce88e62f7422b959" providerId="LiveId" clId="{56DFB4F6-361F-4D39-BCB4-9DC214D70B1A}" dt="2025-06-30T15:06:22.792" v="1533" actId="20577"/>
          <ac:spMkLst>
            <pc:docMk/>
            <pc:sldMk cId="2367145697" sldId="283"/>
            <ac:spMk id="3" creationId="{20DFE2E4-3152-28AF-9C67-B537299EE56D}"/>
          </ac:spMkLst>
        </pc:spChg>
        <pc:picChg chg="mod">
          <ac:chgData name="Lucie L." userId="ce88e62f7422b959" providerId="LiveId" clId="{56DFB4F6-361F-4D39-BCB4-9DC214D70B1A}" dt="2025-06-27T16:46:35.643" v="4" actId="14100"/>
          <ac:picMkLst>
            <pc:docMk/>
            <pc:sldMk cId="2367145697" sldId="283"/>
            <ac:picMk id="8" creationId="{349112CC-4D14-C398-98B0-657E014BA0E1}"/>
          </ac:picMkLst>
        </pc:picChg>
      </pc:sldChg>
      <pc:sldChg chg="modSp mod">
        <pc:chgData name="Lucie L." userId="ce88e62f7422b959" providerId="LiveId" clId="{56DFB4F6-361F-4D39-BCB4-9DC214D70B1A}" dt="2025-06-27T21:10:01.817" v="942" actId="20577"/>
        <pc:sldMkLst>
          <pc:docMk/>
          <pc:sldMk cId="2405841285" sldId="286"/>
        </pc:sldMkLst>
        <pc:spChg chg="mod">
          <ac:chgData name="Lucie L." userId="ce88e62f7422b959" providerId="LiveId" clId="{56DFB4F6-361F-4D39-BCB4-9DC214D70B1A}" dt="2025-06-27T18:56:37.644" v="879" actId="20577"/>
          <ac:spMkLst>
            <pc:docMk/>
            <pc:sldMk cId="2405841285" sldId="286"/>
            <ac:spMk id="3" creationId="{00ED0A13-29DA-26F1-CC73-90B04FD6B1F6}"/>
          </ac:spMkLst>
        </pc:spChg>
        <pc:spChg chg="mod">
          <ac:chgData name="Lucie L." userId="ce88e62f7422b959" providerId="LiveId" clId="{56DFB4F6-361F-4D39-BCB4-9DC214D70B1A}" dt="2025-06-27T21:10:01.817" v="942" actId="20577"/>
          <ac:spMkLst>
            <pc:docMk/>
            <pc:sldMk cId="2405841285" sldId="286"/>
            <ac:spMk id="4" creationId="{208535B4-ECD6-8031-8FAF-E4A0C59C4E06}"/>
          </ac:spMkLst>
        </pc:spChg>
      </pc:sldChg>
      <pc:sldChg chg="del">
        <pc:chgData name="Lucie L." userId="ce88e62f7422b959" providerId="LiveId" clId="{56DFB4F6-361F-4D39-BCB4-9DC214D70B1A}" dt="2025-06-27T21:09:34.305" v="935" actId="47"/>
        <pc:sldMkLst>
          <pc:docMk/>
          <pc:sldMk cId="1198257931" sldId="287"/>
        </pc:sldMkLst>
      </pc:sldChg>
      <pc:sldChg chg="addSp modSp mod">
        <pc:chgData name="Lucie L." userId="ce88e62f7422b959" providerId="LiveId" clId="{56DFB4F6-361F-4D39-BCB4-9DC214D70B1A}" dt="2025-06-30T15:10:40.118" v="1543" actId="207"/>
        <pc:sldMkLst>
          <pc:docMk/>
          <pc:sldMk cId="3543845145" sldId="288"/>
        </pc:sldMkLst>
        <pc:spChg chg="mod">
          <ac:chgData name="Lucie L." userId="ce88e62f7422b959" providerId="LiveId" clId="{56DFB4F6-361F-4D39-BCB4-9DC214D70B1A}" dt="2025-06-30T15:10:31.231" v="1541" actId="207"/>
          <ac:spMkLst>
            <pc:docMk/>
            <pc:sldMk cId="3543845145" sldId="288"/>
            <ac:spMk id="2" creationId="{BC7208FA-8949-06AA-961C-1AEEFFC72CB2}"/>
          </ac:spMkLst>
        </pc:spChg>
        <pc:spChg chg="add mod">
          <ac:chgData name="Lucie L." userId="ce88e62f7422b959" providerId="LiveId" clId="{56DFB4F6-361F-4D39-BCB4-9DC214D70B1A}" dt="2025-06-30T15:10:40.118" v="1543" actId="207"/>
          <ac:spMkLst>
            <pc:docMk/>
            <pc:sldMk cId="3543845145" sldId="288"/>
            <ac:spMk id="3" creationId="{23850DB7-EE1E-4F96-BEB3-363C963B075B}"/>
          </ac:spMkLst>
        </pc:spChg>
        <pc:spChg chg="mod">
          <ac:chgData name="Lucie L." userId="ce88e62f7422b959" providerId="LiveId" clId="{56DFB4F6-361F-4D39-BCB4-9DC214D70B1A}" dt="2025-06-27T17:57:50.761" v="563" actId="404"/>
          <ac:spMkLst>
            <pc:docMk/>
            <pc:sldMk cId="3543845145" sldId="288"/>
            <ac:spMk id="4" creationId="{13193BF3-4FE3-0583-7B07-0A555A2642D6}"/>
          </ac:spMkLst>
        </pc:spChg>
        <pc:spChg chg="mod">
          <ac:chgData name="Lucie L." userId="ce88e62f7422b959" providerId="LiveId" clId="{56DFB4F6-361F-4D39-BCB4-9DC214D70B1A}" dt="2025-06-27T17:57:44.904" v="562" actId="403"/>
          <ac:spMkLst>
            <pc:docMk/>
            <pc:sldMk cId="3543845145" sldId="288"/>
            <ac:spMk id="5" creationId="{F3FA5452-0E3A-71C3-373A-B949CDE9CA22}"/>
          </ac:spMkLst>
        </pc:spChg>
        <pc:spChg chg="mod">
          <ac:chgData name="Lucie L." userId="ce88e62f7422b959" providerId="LiveId" clId="{56DFB4F6-361F-4D39-BCB4-9DC214D70B1A}" dt="2025-06-27T17:57:57.818" v="565" actId="403"/>
          <ac:spMkLst>
            <pc:docMk/>
            <pc:sldMk cId="3543845145" sldId="288"/>
            <ac:spMk id="6" creationId="{4DA17223-1581-40A3-C41D-CEDA6D1F76DA}"/>
          </ac:spMkLst>
        </pc:spChg>
      </pc:sldChg>
      <pc:sldChg chg="modSp mod">
        <pc:chgData name="Lucie L." userId="ce88e62f7422b959" providerId="LiveId" clId="{56DFB4F6-361F-4D39-BCB4-9DC214D70B1A}" dt="2025-06-30T15:20:55.520" v="1583" actId="20577"/>
        <pc:sldMkLst>
          <pc:docMk/>
          <pc:sldMk cId="3913360133" sldId="291"/>
        </pc:sldMkLst>
        <pc:spChg chg="mod">
          <ac:chgData name="Lucie L." userId="ce88e62f7422b959" providerId="LiveId" clId="{56DFB4F6-361F-4D39-BCB4-9DC214D70B1A}" dt="2025-06-30T15:06:54.675" v="1535" actId="113"/>
          <ac:spMkLst>
            <pc:docMk/>
            <pc:sldMk cId="3913360133" sldId="291"/>
            <ac:spMk id="4" creationId="{378CA7E2-0A84-E901-DD75-95362259896C}"/>
          </ac:spMkLst>
        </pc:spChg>
        <pc:spChg chg="mod">
          <ac:chgData name="Lucie L." userId="ce88e62f7422b959" providerId="LiveId" clId="{56DFB4F6-361F-4D39-BCB4-9DC214D70B1A}" dt="2025-06-30T15:06:50.716" v="1534" actId="113"/>
          <ac:spMkLst>
            <pc:docMk/>
            <pc:sldMk cId="3913360133" sldId="291"/>
            <ac:spMk id="17" creationId="{70D40F1A-CC50-7EFA-1B6A-B05802E852F4}"/>
          </ac:spMkLst>
        </pc:spChg>
        <pc:spChg chg="mod">
          <ac:chgData name="Lucie L." userId="ce88e62f7422b959" providerId="LiveId" clId="{56DFB4F6-361F-4D39-BCB4-9DC214D70B1A}" dt="2025-06-30T15:20:55.520" v="1583" actId="20577"/>
          <ac:spMkLst>
            <pc:docMk/>
            <pc:sldMk cId="3913360133" sldId="291"/>
            <ac:spMk id="18" creationId="{98EA5CFA-815F-4BCC-F068-CF79BC9E3E03}"/>
          </ac:spMkLst>
        </pc:spChg>
        <pc:picChg chg="mod">
          <ac:chgData name="Lucie L." userId="ce88e62f7422b959" providerId="LiveId" clId="{56DFB4F6-361F-4D39-BCB4-9DC214D70B1A}" dt="2025-06-27T16:46:56.575" v="8" actId="1076"/>
          <ac:picMkLst>
            <pc:docMk/>
            <pc:sldMk cId="3913360133" sldId="291"/>
            <ac:picMk id="3" creationId="{98DCE542-6F85-B82C-B682-40FB03D5CE38}"/>
          </ac:picMkLst>
        </pc:pic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10" Type="http://schemas.microsoft.com/office/2007/relationships/hdphoto" Target="../media/hdphoto1.wdp"/><Relationship Id="rId4" Type="http://schemas.openxmlformats.org/officeDocument/2006/relationships/image" Target="../media/image9.svg"/><Relationship Id="rId9" Type="http://schemas.openxmlformats.org/officeDocument/2006/relationships/image" Target="../media/image14.png"/></Relationships>
</file>

<file path=ppt/diagrams/_rels/data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svg"/><Relationship Id="rId1" Type="http://schemas.openxmlformats.org/officeDocument/2006/relationships/image" Target="../media/image79.png"/><Relationship Id="rId5" Type="http://schemas.openxmlformats.org/officeDocument/2006/relationships/image" Target="../media/image83.png"/><Relationship Id="rId4" Type="http://schemas.openxmlformats.org/officeDocument/2006/relationships/image" Target="../media/image82.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5" Type="http://schemas.openxmlformats.org/officeDocument/2006/relationships/image" Target="../media/image10.png"/><Relationship Id="rId10" Type="http://schemas.microsoft.com/office/2007/relationships/hdphoto" Target="../media/hdphoto1.wdp"/><Relationship Id="rId4" Type="http://schemas.openxmlformats.org/officeDocument/2006/relationships/image" Target="../media/image9.svg"/><Relationship Id="rId9" Type="http://schemas.openxmlformats.org/officeDocument/2006/relationships/image" Target="../media/image14.png"/></Relationships>
</file>

<file path=ppt/diagrams/_rels/drawing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svg"/><Relationship Id="rId1" Type="http://schemas.openxmlformats.org/officeDocument/2006/relationships/image" Target="../media/image79.png"/><Relationship Id="rId5" Type="http://schemas.openxmlformats.org/officeDocument/2006/relationships/image" Target="../media/image83.png"/><Relationship Id="rId4" Type="http://schemas.openxmlformats.org/officeDocument/2006/relationships/image" Target="../media/image82.sv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799EA33-ABDD-4E98-B136-ECD51963CB2A}"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3EB37DC5-7A48-4280-B97D-E16C8F0A8D4E}">
      <dgm:prSet custT="1"/>
      <dgm:spPr/>
      <dgm:t>
        <a:bodyPr/>
        <a:lstStyle/>
        <a:p>
          <a:pPr>
            <a:lnSpc>
              <a:spcPct val="100000"/>
            </a:lnSpc>
            <a:defRPr cap="all"/>
          </a:pPr>
          <a:r>
            <a:rPr lang="fr-CA" sz="1400" b="1" dirty="0"/>
            <a:t>80 bénévoles Ponctuels</a:t>
          </a:r>
        </a:p>
      </dgm:t>
    </dgm:pt>
    <dgm:pt modelId="{64BD2FB1-DD12-4CD8-8D6F-77CFD43AEB5A}" type="parTrans" cxnId="{1669AD86-6715-46D3-BDEA-BE3BA1BDE669}">
      <dgm:prSet/>
      <dgm:spPr/>
      <dgm:t>
        <a:bodyPr/>
        <a:lstStyle/>
        <a:p>
          <a:endParaRPr lang="en-US">
            <a:highlight>
              <a:srgbClr val="FFFF00"/>
            </a:highlight>
          </a:endParaRPr>
        </a:p>
      </dgm:t>
    </dgm:pt>
    <dgm:pt modelId="{B4925A18-1FF1-42D6-8317-79C260CE51A4}" type="sibTrans" cxnId="{1669AD86-6715-46D3-BDEA-BE3BA1BDE669}">
      <dgm:prSet/>
      <dgm:spPr/>
      <dgm:t>
        <a:bodyPr/>
        <a:lstStyle/>
        <a:p>
          <a:endParaRPr lang="en-US">
            <a:highlight>
              <a:srgbClr val="FFFF00"/>
            </a:highlight>
          </a:endParaRPr>
        </a:p>
      </dgm:t>
    </dgm:pt>
    <dgm:pt modelId="{E2B4EF62-67CE-4F42-A7CE-70534F1D420D}">
      <dgm:prSet custT="1"/>
      <dgm:spPr/>
      <dgm:t>
        <a:bodyPr/>
        <a:lstStyle/>
        <a:p>
          <a:pPr>
            <a:lnSpc>
              <a:spcPct val="100000"/>
            </a:lnSpc>
            <a:defRPr cap="all"/>
          </a:pPr>
          <a:r>
            <a:rPr lang="fr-CA" sz="1400" b="1" dirty="0"/>
            <a:t>64 Bénévoles réguliers</a:t>
          </a:r>
        </a:p>
        <a:p>
          <a:pPr>
            <a:lnSpc>
              <a:spcPct val="100000"/>
            </a:lnSpc>
            <a:defRPr cap="all"/>
          </a:pPr>
          <a:endParaRPr lang="en-US" sz="1200" b="1" dirty="0"/>
        </a:p>
      </dgm:t>
    </dgm:pt>
    <dgm:pt modelId="{D62FBE77-C10B-4791-B9D6-072D44C77E20}" type="parTrans" cxnId="{5FC11B13-B0FC-4192-AEAF-F19FD7B33F16}">
      <dgm:prSet/>
      <dgm:spPr/>
      <dgm:t>
        <a:bodyPr/>
        <a:lstStyle/>
        <a:p>
          <a:endParaRPr lang="en-US">
            <a:highlight>
              <a:srgbClr val="FFFF00"/>
            </a:highlight>
          </a:endParaRPr>
        </a:p>
      </dgm:t>
    </dgm:pt>
    <dgm:pt modelId="{27A73F1E-D910-4A46-B3FA-E76F1210BAED}" type="sibTrans" cxnId="{5FC11B13-B0FC-4192-AEAF-F19FD7B33F16}">
      <dgm:prSet/>
      <dgm:spPr/>
      <dgm:t>
        <a:bodyPr/>
        <a:lstStyle/>
        <a:p>
          <a:endParaRPr lang="en-US">
            <a:highlight>
              <a:srgbClr val="FFFF00"/>
            </a:highlight>
          </a:endParaRPr>
        </a:p>
      </dgm:t>
    </dgm:pt>
    <dgm:pt modelId="{63AD22E8-CDA0-4C7F-AE45-4412C2820DD3}">
      <dgm:prSet custT="1"/>
      <dgm:spPr/>
      <dgm:t>
        <a:bodyPr/>
        <a:lstStyle/>
        <a:p>
          <a:pPr>
            <a:lnSpc>
              <a:spcPct val="100000"/>
            </a:lnSpc>
            <a:defRPr cap="all"/>
          </a:pPr>
          <a:r>
            <a:rPr lang="fr-CA" sz="1400" b="1" dirty="0"/>
            <a:t>3 employés réguliers</a:t>
          </a:r>
        </a:p>
        <a:p>
          <a:pPr>
            <a:lnSpc>
              <a:spcPct val="100000"/>
            </a:lnSpc>
            <a:defRPr cap="all"/>
          </a:pPr>
          <a:r>
            <a:rPr lang="fr-CA" sz="1000" b="1" dirty="0"/>
            <a:t>Directeur général</a:t>
          </a:r>
        </a:p>
        <a:p>
          <a:pPr>
            <a:lnSpc>
              <a:spcPct val="100000"/>
            </a:lnSpc>
            <a:defRPr cap="all"/>
          </a:pPr>
          <a:r>
            <a:rPr lang="fr-CA" sz="1000" b="1" dirty="0"/>
            <a:t>Chef cuisinier</a:t>
          </a:r>
        </a:p>
        <a:p>
          <a:pPr>
            <a:lnSpc>
              <a:spcPct val="100000"/>
            </a:lnSpc>
            <a:defRPr cap="all"/>
          </a:pPr>
          <a:r>
            <a:rPr lang="fr-CA" sz="1000" b="1" dirty="0"/>
            <a:t>Commis à la réception</a:t>
          </a:r>
          <a:endParaRPr lang="en-US" sz="1000" b="1" dirty="0"/>
        </a:p>
      </dgm:t>
    </dgm:pt>
    <dgm:pt modelId="{0ABBA6B6-98A5-4734-BB7E-024B43EF37D9}" type="parTrans" cxnId="{CD38F217-B513-40D4-BFF9-A1807F765F98}">
      <dgm:prSet/>
      <dgm:spPr/>
      <dgm:t>
        <a:bodyPr/>
        <a:lstStyle/>
        <a:p>
          <a:endParaRPr lang="en-US">
            <a:highlight>
              <a:srgbClr val="FFFF00"/>
            </a:highlight>
          </a:endParaRPr>
        </a:p>
      </dgm:t>
    </dgm:pt>
    <dgm:pt modelId="{BCB7CC41-5FC1-4219-9C34-79B6664745E2}" type="sibTrans" cxnId="{CD38F217-B513-40D4-BFF9-A1807F765F98}">
      <dgm:prSet/>
      <dgm:spPr/>
      <dgm:t>
        <a:bodyPr/>
        <a:lstStyle/>
        <a:p>
          <a:endParaRPr lang="en-US">
            <a:highlight>
              <a:srgbClr val="FFFF00"/>
            </a:highlight>
          </a:endParaRPr>
        </a:p>
      </dgm:t>
    </dgm:pt>
    <dgm:pt modelId="{4C1D4A6A-9EDF-4699-876C-0A81B8942392}">
      <dgm:prSet custT="1"/>
      <dgm:spPr/>
      <dgm:t>
        <a:bodyPr/>
        <a:lstStyle/>
        <a:p>
          <a:pPr>
            <a:lnSpc>
              <a:spcPct val="100000"/>
            </a:lnSpc>
            <a:defRPr cap="all"/>
          </a:pPr>
          <a:r>
            <a:rPr lang="fr-CA" sz="1400" b="1" dirty="0"/>
            <a:t>5 membres actifs au conseil administratif</a:t>
          </a:r>
          <a:endParaRPr lang="en-US" sz="1400" b="1" dirty="0"/>
        </a:p>
      </dgm:t>
    </dgm:pt>
    <dgm:pt modelId="{42FDDB8F-579F-4EEF-8E45-10318D9D4982}" type="parTrans" cxnId="{6CD5F450-10D5-45B0-9788-F93354FEDBA1}">
      <dgm:prSet/>
      <dgm:spPr/>
      <dgm:t>
        <a:bodyPr/>
        <a:lstStyle/>
        <a:p>
          <a:endParaRPr lang="en-US">
            <a:highlight>
              <a:srgbClr val="FFFF00"/>
            </a:highlight>
          </a:endParaRPr>
        </a:p>
      </dgm:t>
    </dgm:pt>
    <dgm:pt modelId="{3CA498E1-DBA1-494D-8C42-DCDA61EB11FE}" type="sibTrans" cxnId="{6CD5F450-10D5-45B0-9788-F93354FEDBA1}">
      <dgm:prSet/>
      <dgm:spPr/>
      <dgm:t>
        <a:bodyPr/>
        <a:lstStyle/>
        <a:p>
          <a:endParaRPr lang="en-US">
            <a:highlight>
              <a:srgbClr val="FFFF00"/>
            </a:highlight>
          </a:endParaRPr>
        </a:p>
      </dgm:t>
    </dgm:pt>
    <dgm:pt modelId="{2E833C4D-F982-41F8-A2D9-A42D4E20E132}">
      <dgm:prSet custT="1"/>
      <dgm:spPr/>
      <dgm:t>
        <a:bodyPr/>
        <a:lstStyle/>
        <a:p>
          <a:pPr>
            <a:lnSpc>
              <a:spcPct val="100000"/>
            </a:lnSpc>
            <a:defRPr cap="all"/>
          </a:pPr>
          <a:r>
            <a:rPr lang="fr-FR" sz="1400" b="1" i="0" dirty="0"/>
            <a:t>11 800 membres </a:t>
          </a:r>
          <a:r>
            <a:rPr lang="fr-FR" sz="1400" b="1" i="0" dirty="0" err="1"/>
            <a:t>facebook</a:t>
          </a:r>
          <a:endParaRPr lang="fr-FR" sz="1400" b="1" dirty="0"/>
        </a:p>
      </dgm:t>
    </dgm:pt>
    <dgm:pt modelId="{CDB3D614-080F-4BA7-BD25-89A67C2084FF}" type="parTrans" cxnId="{95347E6A-2DEB-4672-B88D-1A9ADFAAE929}">
      <dgm:prSet/>
      <dgm:spPr/>
      <dgm:t>
        <a:bodyPr/>
        <a:lstStyle/>
        <a:p>
          <a:endParaRPr lang="en-CA">
            <a:highlight>
              <a:srgbClr val="FFFF00"/>
            </a:highlight>
          </a:endParaRPr>
        </a:p>
      </dgm:t>
    </dgm:pt>
    <dgm:pt modelId="{EA329DC7-29E2-45C2-BCC3-EC7F13D996B5}" type="sibTrans" cxnId="{95347E6A-2DEB-4672-B88D-1A9ADFAAE929}">
      <dgm:prSet/>
      <dgm:spPr/>
      <dgm:t>
        <a:bodyPr/>
        <a:lstStyle/>
        <a:p>
          <a:endParaRPr lang="en-CA">
            <a:highlight>
              <a:srgbClr val="FFFF00"/>
            </a:highlight>
          </a:endParaRPr>
        </a:p>
      </dgm:t>
    </dgm:pt>
    <dgm:pt modelId="{951A80D7-9700-4514-A9B1-7E5C7052EC3E}" type="pres">
      <dgm:prSet presAssocID="{A799EA33-ABDD-4E98-B136-ECD51963CB2A}" presName="root" presStyleCnt="0">
        <dgm:presLayoutVars>
          <dgm:dir/>
          <dgm:resizeHandles val="exact"/>
        </dgm:presLayoutVars>
      </dgm:prSet>
      <dgm:spPr/>
    </dgm:pt>
    <dgm:pt modelId="{A6D1B41D-B02E-4D30-8158-23C61556D97D}" type="pres">
      <dgm:prSet presAssocID="{3EB37DC5-7A48-4280-B97D-E16C8F0A8D4E}" presName="compNode" presStyleCnt="0"/>
      <dgm:spPr/>
    </dgm:pt>
    <dgm:pt modelId="{3C281778-812D-42FA-ABC5-A89B25A822D4}" type="pres">
      <dgm:prSet presAssocID="{3EB37DC5-7A48-4280-B97D-E16C8F0A8D4E}" presName="iconBgRect" presStyleLbl="bgShp" presStyleIdx="0" presStyleCnt="5" custLinFactX="200000" custLinFactNeighborX="262022" custLinFactNeighborY="7506"/>
      <dgm:spPr>
        <a:solidFill>
          <a:schemeClr val="accent6">
            <a:lumMod val="60000"/>
            <a:lumOff val="40000"/>
          </a:schemeClr>
        </a:solidFill>
      </dgm:spPr>
    </dgm:pt>
    <dgm:pt modelId="{7FDBF18E-744C-4C9F-B81A-6777F775E9A9}" type="pres">
      <dgm:prSet presAssocID="{3EB37DC5-7A48-4280-B97D-E16C8F0A8D4E}" presName="iconRect" presStyleLbl="node1" presStyleIdx="0" presStyleCnt="5" custLinFactX="400000" custLinFactNeighborX="403312" custLinFactNeighborY="1308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roupe"/>
        </a:ext>
      </dgm:extLst>
    </dgm:pt>
    <dgm:pt modelId="{BC3318A5-5F17-4D20-B126-BD9F729B5D0A}" type="pres">
      <dgm:prSet presAssocID="{3EB37DC5-7A48-4280-B97D-E16C8F0A8D4E}" presName="spaceRect" presStyleCnt="0"/>
      <dgm:spPr/>
    </dgm:pt>
    <dgm:pt modelId="{9A9CD1B0-4784-4981-9B82-71F26C313885}" type="pres">
      <dgm:prSet presAssocID="{3EB37DC5-7A48-4280-B97D-E16C8F0A8D4E}" presName="textRect" presStyleLbl="revTx" presStyleIdx="0" presStyleCnt="5" custScaleX="89280" custScaleY="106620" custLinFactX="126094" custLinFactNeighborX="200000" custLinFactNeighborY="-3618">
        <dgm:presLayoutVars>
          <dgm:chMax val="1"/>
          <dgm:chPref val="1"/>
        </dgm:presLayoutVars>
      </dgm:prSet>
      <dgm:spPr/>
    </dgm:pt>
    <dgm:pt modelId="{C3405D39-547F-4795-BE31-DA899D111341}" type="pres">
      <dgm:prSet presAssocID="{B4925A18-1FF1-42D6-8317-79C260CE51A4}" presName="sibTrans" presStyleCnt="0"/>
      <dgm:spPr/>
    </dgm:pt>
    <dgm:pt modelId="{56BE64DC-3B3E-41AB-8762-528D9AA26010}" type="pres">
      <dgm:prSet presAssocID="{E2B4EF62-67CE-4F42-A7CE-70534F1D420D}" presName="compNode" presStyleCnt="0"/>
      <dgm:spPr/>
    </dgm:pt>
    <dgm:pt modelId="{B1CFE80B-4D12-44A6-BCCF-B0DDAAA7B8D5}" type="pres">
      <dgm:prSet presAssocID="{E2B4EF62-67CE-4F42-A7CE-70534F1D420D}" presName="iconBgRect" presStyleLbl="bgShp" presStyleIdx="1" presStyleCnt="5" custLinFactX="5251" custLinFactNeighborX="100000" custLinFactNeighborY="4024"/>
      <dgm:spPr>
        <a:solidFill>
          <a:srgbClr val="FF0000"/>
        </a:solidFill>
      </dgm:spPr>
    </dgm:pt>
    <dgm:pt modelId="{B8E19A63-09E2-4321-AC7B-9D30A28E9DD9}" type="pres">
      <dgm:prSet presAssocID="{E2B4EF62-67CE-4F42-A7CE-70534F1D420D}" presName="iconRect" presStyleLbl="node1" presStyleIdx="1" presStyleCnt="5" custLinFactX="82628" custLinFactNeighborX="100000" custLinFactNeighborY="472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Love Letter"/>
        </a:ext>
      </dgm:extLst>
    </dgm:pt>
    <dgm:pt modelId="{7262A152-2CD5-40A0-9C8A-8ECAB49BFD30}" type="pres">
      <dgm:prSet presAssocID="{E2B4EF62-67CE-4F42-A7CE-70534F1D420D}" presName="spaceRect" presStyleCnt="0"/>
      <dgm:spPr/>
    </dgm:pt>
    <dgm:pt modelId="{23211D80-E55A-468A-BC32-41F2FD33B01D}" type="pres">
      <dgm:prSet presAssocID="{E2B4EF62-67CE-4F42-A7CE-70534F1D420D}" presName="textRect" presStyleLbl="revTx" presStyleIdx="1" presStyleCnt="5" custScaleX="91779" custScaleY="93356" custLinFactNeighborX="88414" custLinFactNeighborY="-9270">
        <dgm:presLayoutVars>
          <dgm:chMax val="1"/>
          <dgm:chPref val="1"/>
        </dgm:presLayoutVars>
      </dgm:prSet>
      <dgm:spPr/>
    </dgm:pt>
    <dgm:pt modelId="{05726157-4B65-419C-A33C-22D98CBA61D8}" type="pres">
      <dgm:prSet presAssocID="{27A73F1E-D910-4A46-B3FA-E76F1210BAED}" presName="sibTrans" presStyleCnt="0"/>
      <dgm:spPr/>
    </dgm:pt>
    <dgm:pt modelId="{A988F105-6DBA-4F14-9AE2-7E0611F7D23D}" type="pres">
      <dgm:prSet presAssocID="{63AD22E8-CDA0-4C7F-AE45-4412C2820DD3}" presName="compNode" presStyleCnt="0"/>
      <dgm:spPr/>
    </dgm:pt>
    <dgm:pt modelId="{8E9BB95D-36F0-488C-AA88-39E09D572240}" type="pres">
      <dgm:prSet presAssocID="{63AD22E8-CDA0-4C7F-AE45-4412C2820DD3}" presName="iconBgRect" presStyleLbl="bgShp" presStyleIdx="2" presStyleCnt="5" custLinFactX="-100000" custLinFactNeighborX="-156349" custLinFactNeighborY="5539"/>
      <dgm:spPr/>
    </dgm:pt>
    <dgm:pt modelId="{33E3A161-91EB-4FAA-A842-295959E4552A}" type="pres">
      <dgm:prSet presAssocID="{63AD22E8-CDA0-4C7F-AE45-4412C2820DD3}" presName="iconRect" presStyleLbl="node1" presStyleIdx="2" presStyleCnt="5" custLinFactX="-200000" custLinFactNeighborX="-249274" custLinFactNeighborY="1225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Utilisateurs avec un remplissage uni"/>
        </a:ext>
      </dgm:extLst>
    </dgm:pt>
    <dgm:pt modelId="{DC506B9D-638F-4433-9A2B-982591EB8946}" type="pres">
      <dgm:prSet presAssocID="{63AD22E8-CDA0-4C7F-AE45-4412C2820DD3}" presName="spaceRect" presStyleCnt="0"/>
      <dgm:spPr/>
    </dgm:pt>
    <dgm:pt modelId="{F3A8279A-B749-4E63-9CF0-FC7ABB6C9EDA}" type="pres">
      <dgm:prSet presAssocID="{63AD22E8-CDA0-4C7F-AE45-4412C2820DD3}" presName="textRect" presStyleLbl="revTx" presStyleIdx="2" presStyleCnt="5" custScaleX="86164" custLinFactX="-72597" custLinFactNeighborX="-100000" custLinFactNeighborY="-4336">
        <dgm:presLayoutVars>
          <dgm:chMax val="1"/>
          <dgm:chPref val="1"/>
        </dgm:presLayoutVars>
      </dgm:prSet>
      <dgm:spPr/>
    </dgm:pt>
    <dgm:pt modelId="{0F6CB802-4921-413D-9B53-1884318151B0}" type="pres">
      <dgm:prSet presAssocID="{BCB7CC41-5FC1-4219-9C34-79B6664745E2}" presName="sibTrans" presStyleCnt="0"/>
      <dgm:spPr/>
    </dgm:pt>
    <dgm:pt modelId="{5D416CF9-68CD-4D58-875A-03B48603F2B8}" type="pres">
      <dgm:prSet presAssocID="{4C1D4A6A-9EDF-4699-876C-0A81B8942392}" presName="compNode" presStyleCnt="0"/>
      <dgm:spPr/>
    </dgm:pt>
    <dgm:pt modelId="{0D8A98C1-62BF-42C5-BBD7-ACBF3F4444FA}" type="pres">
      <dgm:prSet presAssocID="{4C1D4A6A-9EDF-4699-876C-0A81B8942392}" presName="iconBgRect" presStyleLbl="bgShp" presStyleIdx="3" presStyleCnt="5" custLinFactX="-300000" custLinFactNeighborX="-321672" custLinFactNeighborY="5539"/>
      <dgm:spPr/>
    </dgm:pt>
    <dgm:pt modelId="{42D3577C-FA3C-4281-9A46-5B6B0D3488E4}" type="pres">
      <dgm:prSet presAssocID="{4C1D4A6A-9EDF-4699-876C-0A81B8942392}" presName="iconRect" presStyleLbl="node1" presStyleIdx="3" presStyleCnt="5" custLinFactX="-500000" custLinFactNeighborX="-587257" custLinFactNeighborY="6147"/>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Réunion avec un remplissage uni"/>
        </a:ext>
      </dgm:extLst>
    </dgm:pt>
    <dgm:pt modelId="{DC85ABBC-8160-4337-A454-8CECED01CCEE}" type="pres">
      <dgm:prSet presAssocID="{4C1D4A6A-9EDF-4699-876C-0A81B8942392}" presName="spaceRect" presStyleCnt="0"/>
      <dgm:spPr/>
    </dgm:pt>
    <dgm:pt modelId="{242C065C-372D-4742-8E24-DA4753BCF3EE}" type="pres">
      <dgm:prSet presAssocID="{4C1D4A6A-9EDF-4699-876C-0A81B8942392}" presName="textRect" presStyleLbl="revTx" presStyleIdx="3" presStyleCnt="5" custScaleX="85768" custLinFactX="-200000" custLinFactNeighborX="-237705" custLinFactNeighborY="-4336">
        <dgm:presLayoutVars>
          <dgm:chMax val="1"/>
          <dgm:chPref val="1"/>
        </dgm:presLayoutVars>
      </dgm:prSet>
      <dgm:spPr/>
    </dgm:pt>
    <dgm:pt modelId="{89CE7419-4DEF-42D1-9783-A0B54472BC11}" type="pres">
      <dgm:prSet presAssocID="{3CA498E1-DBA1-494D-8C42-DCDA61EB11FE}" presName="sibTrans" presStyleCnt="0"/>
      <dgm:spPr/>
    </dgm:pt>
    <dgm:pt modelId="{797667F1-5A26-4D18-8919-AB0B85ACFF2A}" type="pres">
      <dgm:prSet presAssocID="{2E833C4D-F982-41F8-A2D9-A42D4E20E132}" presName="compNode" presStyleCnt="0"/>
      <dgm:spPr/>
    </dgm:pt>
    <dgm:pt modelId="{BCD670D1-4BC7-4181-A238-29767140FE28}" type="pres">
      <dgm:prSet presAssocID="{2E833C4D-F982-41F8-A2D9-A42D4E20E132}" presName="iconBgRect" presStyleLbl="bgShp" presStyleIdx="4" presStyleCnt="5"/>
      <dgm:spPr>
        <a:solidFill>
          <a:schemeClr val="tx2">
            <a:lumMod val="25000"/>
            <a:lumOff val="75000"/>
          </a:schemeClr>
        </a:solidFill>
      </dgm:spPr>
    </dgm:pt>
    <dgm:pt modelId="{254A6E18-A79E-4CE8-A2DF-E4E629136C00}" type="pres">
      <dgm:prSet presAssocID="{2E833C4D-F982-41F8-A2D9-A42D4E20E132}" presName="iconRect" presStyleLbl="node1" presStyleIdx="4" presStyleCnt="5" custScaleX="185787" custScaleY="116168" custLinFactNeighborX="889" custLinFactNeighborY="2366"/>
      <dgm:spPr>
        <a:blipFill>
          <a:blip xmlns:r="http://schemas.openxmlformats.org/officeDocument/2006/relationships" r:embed="rId9">
            <a:extLst>
              <a:ext uri="{BEBA8EAE-BF5A-486C-A8C5-ECC9F3942E4B}">
                <a14:imgProps xmlns:a14="http://schemas.microsoft.com/office/drawing/2010/main">
                  <a14:imgLayer r:embed="rId10">
                    <a14:imgEffect>
                      <a14:backgroundRemoval t="20149" b="79851" l="10000" r="90000"/>
                    </a14:imgEffect>
                  </a14:imgLayer>
                </a14:imgProps>
              </a:ext>
            </a:extLst>
          </a:blip>
          <a:srcRect/>
          <a:stretch>
            <a:fillRect t="-17000" b="-17000"/>
          </a:stretch>
        </a:blipFill>
      </dgm:spPr>
    </dgm:pt>
    <dgm:pt modelId="{2463FFDD-7213-48C3-A401-40A89F972339}" type="pres">
      <dgm:prSet presAssocID="{2E833C4D-F982-41F8-A2D9-A42D4E20E132}" presName="spaceRect" presStyleCnt="0"/>
      <dgm:spPr/>
    </dgm:pt>
    <dgm:pt modelId="{3FBAF9A7-C914-4FEE-9E3A-B64BA4EA44BF}" type="pres">
      <dgm:prSet presAssocID="{2E833C4D-F982-41F8-A2D9-A42D4E20E132}" presName="textRect" presStyleLbl="revTx" presStyleIdx="4" presStyleCnt="5" custScaleY="95670" custLinFactNeighborX="4864" custLinFactNeighborY="-14819">
        <dgm:presLayoutVars>
          <dgm:chMax val="1"/>
          <dgm:chPref val="1"/>
        </dgm:presLayoutVars>
      </dgm:prSet>
      <dgm:spPr/>
    </dgm:pt>
  </dgm:ptLst>
  <dgm:cxnLst>
    <dgm:cxn modelId="{5FC11B13-B0FC-4192-AEAF-F19FD7B33F16}" srcId="{A799EA33-ABDD-4E98-B136-ECD51963CB2A}" destId="{E2B4EF62-67CE-4F42-A7CE-70534F1D420D}" srcOrd="1" destOrd="0" parTransId="{D62FBE77-C10B-4791-B9D6-072D44C77E20}" sibTransId="{27A73F1E-D910-4A46-B3FA-E76F1210BAED}"/>
    <dgm:cxn modelId="{CD38F217-B513-40D4-BFF9-A1807F765F98}" srcId="{A799EA33-ABDD-4E98-B136-ECD51963CB2A}" destId="{63AD22E8-CDA0-4C7F-AE45-4412C2820DD3}" srcOrd="2" destOrd="0" parTransId="{0ABBA6B6-98A5-4734-BB7E-024B43EF37D9}" sibTransId="{BCB7CC41-5FC1-4219-9C34-79B6664745E2}"/>
    <dgm:cxn modelId="{AAB8343F-C56B-4D6F-B209-5333B21D5674}" type="presOf" srcId="{A799EA33-ABDD-4E98-B136-ECD51963CB2A}" destId="{951A80D7-9700-4514-A9B1-7E5C7052EC3E}" srcOrd="0" destOrd="0" presId="urn:microsoft.com/office/officeart/2018/5/layout/IconCircleLabelList"/>
    <dgm:cxn modelId="{95347E6A-2DEB-4672-B88D-1A9ADFAAE929}" srcId="{A799EA33-ABDD-4E98-B136-ECD51963CB2A}" destId="{2E833C4D-F982-41F8-A2D9-A42D4E20E132}" srcOrd="4" destOrd="0" parTransId="{CDB3D614-080F-4BA7-BD25-89A67C2084FF}" sibTransId="{EA329DC7-29E2-45C2-BCC3-EC7F13D996B5}"/>
    <dgm:cxn modelId="{21C9CA70-A5E0-4105-B4E9-58922C84C3DF}" type="presOf" srcId="{4C1D4A6A-9EDF-4699-876C-0A81B8942392}" destId="{242C065C-372D-4742-8E24-DA4753BCF3EE}" srcOrd="0" destOrd="0" presId="urn:microsoft.com/office/officeart/2018/5/layout/IconCircleLabelList"/>
    <dgm:cxn modelId="{6CD5F450-10D5-45B0-9788-F93354FEDBA1}" srcId="{A799EA33-ABDD-4E98-B136-ECD51963CB2A}" destId="{4C1D4A6A-9EDF-4699-876C-0A81B8942392}" srcOrd="3" destOrd="0" parTransId="{42FDDB8F-579F-4EEF-8E45-10318D9D4982}" sibTransId="{3CA498E1-DBA1-494D-8C42-DCDA61EB11FE}"/>
    <dgm:cxn modelId="{1669AD86-6715-46D3-BDEA-BE3BA1BDE669}" srcId="{A799EA33-ABDD-4E98-B136-ECD51963CB2A}" destId="{3EB37DC5-7A48-4280-B97D-E16C8F0A8D4E}" srcOrd="0" destOrd="0" parTransId="{64BD2FB1-DD12-4CD8-8D6F-77CFD43AEB5A}" sibTransId="{B4925A18-1FF1-42D6-8317-79C260CE51A4}"/>
    <dgm:cxn modelId="{2FCB66C3-4DF3-429C-A456-1A07DC6D296C}" type="presOf" srcId="{3EB37DC5-7A48-4280-B97D-E16C8F0A8D4E}" destId="{9A9CD1B0-4784-4981-9B82-71F26C313885}" srcOrd="0" destOrd="0" presId="urn:microsoft.com/office/officeart/2018/5/layout/IconCircleLabelList"/>
    <dgm:cxn modelId="{344CA8C8-73AA-497E-B5CE-9DD6A893D0C3}" type="presOf" srcId="{E2B4EF62-67CE-4F42-A7CE-70534F1D420D}" destId="{23211D80-E55A-468A-BC32-41F2FD33B01D}" srcOrd="0" destOrd="0" presId="urn:microsoft.com/office/officeart/2018/5/layout/IconCircleLabelList"/>
    <dgm:cxn modelId="{425CA6DC-C7A8-425D-9283-6DE70CDB4BA0}" type="presOf" srcId="{2E833C4D-F982-41F8-A2D9-A42D4E20E132}" destId="{3FBAF9A7-C914-4FEE-9E3A-B64BA4EA44BF}" srcOrd="0" destOrd="0" presId="urn:microsoft.com/office/officeart/2018/5/layout/IconCircleLabelList"/>
    <dgm:cxn modelId="{DCF189E2-9376-4E0D-9FFC-BED6E1423DCB}" type="presOf" srcId="{63AD22E8-CDA0-4C7F-AE45-4412C2820DD3}" destId="{F3A8279A-B749-4E63-9CF0-FC7ABB6C9EDA}" srcOrd="0" destOrd="0" presId="urn:microsoft.com/office/officeart/2018/5/layout/IconCircleLabelList"/>
    <dgm:cxn modelId="{A70B2767-8E6A-494B-98B6-D5337791A917}" type="presParOf" srcId="{951A80D7-9700-4514-A9B1-7E5C7052EC3E}" destId="{A6D1B41D-B02E-4D30-8158-23C61556D97D}" srcOrd="0" destOrd="0" presId="urn:microsoft.com/office/officeart/2018/5/layout/IconCircleLabelList"/>
    <dgm:cxn modelId="{828A74FE-55C5-454A-9CD8-6684B50E3508}" type="presParOf" srcId="{A6D1B41D-B02E-4D30-8158-23C61556D97D}" destId="{3C281778-812D-42FA-ABC5-A89B25A822D4}" srcOrd="0" destOrd="0" presId="urn:microsoft.com/office/officeart/2018/5/layout/IconCircleLabelList"/>
    <dgm:cxn modelId="{686265CD-4220-48ED-B00D-88993216AE2C}" type="presParOf" srcId="{A6D1B41D-B02E-4D30-8158-23C61556D97D}" destId="{7FDBF18E-744C-4C9F-B81A-6777F775E9A9}" srcOrd="1" destOrd="0" presId="urn:microsoft.com/office/officeart/2018/5/layout/IconCircleLabelList"/>
    <dgm:cxn modelId="{7D9E000B-CE5C-47C8-9C16-E5E9D221CBB1}" type="presParOf" srcId="{A6D1B41D-B02E-4D30-8158-23C61556D97D}" destId="{BC3318A5-5F17-4D20-B126-BD9F729B5D0A}" srcOrd="2" destOrd="0" presId="urn:microsoft.com/office/officeart/2018/5/layout/IconCircleLabelList"/>
    <dgm:cxn modelId="{24328194-CB2C-4819-9154-0F5AB84AC78D}" type="presParOf" srcId="{A6D1B41D-B02E-4D30-8158-23C61556D97D}" destId="{9A9CD1B0-4784-4981-9B82-71F26C313885}" srcOrd="3" destOrd="0" presId="urn:microsoft.com/office/officeart/2018/5/layout/IconCircleLabelList"/>
    <dgm:cxn modelId="{A878EEDC-44AA-4885-80DB-A146384533D0}" type="presParOf" srcId="{951A80D7-9700-4514-A9B1-7E5C7052EC3E}" destId="{C3405D39-547F-4795-BE31-DA899D111341}" srcOrd="1" destOrd="0" presId="urn:microsoft.com/office/officeart/2018/5/layout/IconCircleLabelList"/>
    <dgm:cxn modelId="{40088964-F8AB-4F5F-8AAA-AC8E78E0BF19}" type="presParOf" srcId="{951A80D7-9700-4514-A9B1-7E5C7052EC3E}" destId="{56BE64DC-3B3E-41AB-8762-528D9AA26010}" srcOrd="2" destOrd="0" presId="urn:microsoft.com/office/officeart/2018/5/layout/IconCircleLabelList"/>
    <dgm:cxn modelId="{E9AB7D76-1AE5-4AF2-B0E4-DA7203C22026}" type="presParOf" srcId="{56BE64DC-3B3E-41AB-8762-528D9AA26010}" destId="{B1CFE80B-4D12-44A6-BCCF-B0DDAAA7B8D5}" srcOrd="0" destOrd="0" presId="urn:microsoft.com/office/officeart/2018/5/layout/IconCircleLabelList"/>
    <dgm:cxn modelId="{CB1AEF37-75E2-4224-B289-C5DEC254489B}" type="presParOf" srcId="{56BE64DC-3B3E-41AB-8762-528D9AA26010}" destId="{B8E19A63-09E2-4321-AC7B-9D30A28E9DD9}" srcOrd="1" destOrd="0" presId="urn:microsoft.com/office/officeart/2018/5/layout/IconCircleLabelList"/>
    <dgm:cxn modelId="{06D40EBD-C93B-4092-8387-F27CF69CF232}" type="presParOf" srcId="{56BE64DC-3B3E-41AB-8762-528D9AA26010}" destId="{7262A152-2CD5-40A0-9C8A-8ECAB49BFD30}" srcOrd="2" destOrd="0" presId="urn:microsoft.com/office/officeart/2018/5/layout/IconCircleLabelList"/>
    <dgm:cxn modelId="{1BC9B96B-4C30-4E5D-916A-61F06CE516AF}" type="presParOf" srcId="{56BE64DC-3B3E-41AB-8762-528D9AA26010}" destId="{23211D80-E55A-468A-BC32-41F2FD33B01D}" srcOrd="3" destOrd="0" presId="urn:microsoft.com/office/officeart/2018/5/layout/IconCircleLabelList"/>
    <dgm:cxn modelId="{D739B234-3C5B-4064-8DAC-DD689AA24438}" type="presParOf" srcId="{951A80D7-9700-4514-A9B1-7E5C7052EC3E}" destId="{05726157-4B65-419C-A33C-22D98CBA61D8}" srcOrd="3" destOrd="0" presId="urn:microsoft.com/office/officeart/2018/5/layout/IconCircleLabelList"/>
    <dgm:cxn modelId="{80F3C846-39E8-45FE-901E-4C930E4F9BE8}" type="presParOf" srcId="{951A80D7-9700-4514-A9B1-7E5C7052EC3E}" destId="{A988F105-6DBA-4F14-9AE2-7E0611F7D23D}" srcOrd="4" destOrd="0" presId="urn:microsoft.com/office/officeart/2018/5/layout/IconCircleLabelList"/>
    <dgm:cxn modelId="{06C37608-7783-4CBF-96BD-0E9FEBCB0ABF}" type="presParOf" srcId="{A988F105-6DBA-4F14-9AE2-7E0611F7D23D}" destId="{8E9BB95D-36F0-488C-AA88-39E09D572240}" srcOrd="0" destOrd="0" presId="urn:microsoft.com/office/officeart/2018/5/layout/IconCircleLabelList"/>
    <dgm:cxn modelId="{63CC5277-CA6D-4B82-A570-9728E7C887DC}" type="presParOf" srcId="{A988F105-6DBA-4F14-9AE2-7E0611F7D23D}" destId="{33E3A161-91EB-4FAA-A842-295959E4552A}" srcOrd="1" destOrd="0" presId="urn:microsoft.com/office/officeart/2018/5/layout/IconCircleLabelList"/>
    <dgm:cxn modelId="{0C7CBC92-6FE1-4FD9-B8F0-975C0EB7FAC0}" type="presParOf" srcId="{A988F105-6DBA-4F14-9AE2-7E0611F7D23D}" destId="{DC506B9D-638F-4433-9A2B-982591EB8946}" srcOrd="2" destOrd="0" presId="urn:microsoft.com/office/officeart/2018/5/layout/IconCircleLabelList"/>
    <dgm:cxn modelId="{6835B5FE-5296-4EE2-9CEB-C569B9F69725}" type="presParOf" srcId="{A988F105-6DBA-4F14-9AE2-7E0611F7D23D}" destId="{F3A8279A-B749-4E63-9CF0-FC7ABB6C9EDA}" srcOrd="3" destOrd="0" presId="urn:microsoft.com/office/officeart/2018/5/layout/IconCircleLabelList"/>
    <dgm:cxn modelId="{EF3B779B-B218-4DF2-9F37-C1A0C4FC9DAF}" type="presParOf" srcId="{951A80D7-9700-4514-A9B1-7E5C7052EC3E}" destId="{0F6CB802-4921-413D-9B53-1884318151B0}" srcOrd="5" destOrd="0" presId="urn:microsoft.com/office/officeart/2018/5/layout/IconCircleLabelList"/>
    <dgm:cxn modelId="{853F2796-1DFF-42DB-B974-39A7F5217911}" type="presParOf" srcId="{951A80D7-9700-4514-A9B1-7E5C7052EC3E}" destId="{5D416CF9-68CD-4D58-875A-03B48603F2B8}" srcOrd="6" destOrd="0" presId="urn:microsoft.com/office/officeart/2018/5/layout/IconCircleLabelList"/>
    <dgm:cxn modelId="{9867E697-526A-433B-B1C6-E588F715DE89}" type="presParOf" srcId="{5D416CF9-68CD-4D58-875A-03B48603F2B8}" destId="{0D8A98C1-62BF-42C5-BBD7-ACBF3F4444FA}" srcOrd="0" destOrd="0" presId="urn:microsoft.com/office/officeart/2018/5/layout/IconCircleLabelList"/>
    <dgm:cxn modelId="{AAC1D9DE-CF5C-4056-8EFE-B749730C5F35}" type="presParOf" srcId="{5D416CF9-68CD-4D58-875A-03B48603F2B8}" destId="{42D3577C-FA3C-4281-9A46-5B6B0D3488E4}" srcOrd="1" destOrd="0" presId="urn:microsoft.com/office/officeart/2018/5/layout/IconCircleLabelList"/>
    <dgm:cxn modelId="{54DE3652-287A-4FDE-88CA-A771D0267201}" type="presParOf" srcId="{5D416CF9-68CD-4D58-875A-03B48603F2B8}" destId="{DC85ABBC-8160-4337-A454-8CECED01CCEE}" srcOrd="2" destOrd="0" presId="urn:microsoft.com/office/officeart/2018/5/layout/IconCircleLabelList"/>
    <dgm:cxn modelId="{D678B32A-E359-4BAC-8DC6-6728A6A19F56}" type="presParOf" srcId="{5D416CF9-68CD-4D58-875A-03B48603F2B8}" destId="{242C065C-372D-4742-8E24-DA4753BCF3EE}" srcOrd="3" destOrd="0" presId="urn:microsoft.com/office/officeart/2018/5/layout/IconCircleLabelList"/>
    <dgm:cxn modelId="{7D827D77-DBAD-4F81-B90C-0CC6C383459E}" type="presParOf" srcId="{951A80D7-9700-4514-A9B1-7E5C7052EC3E}" destId="{89CE7419-4DEF-42D1-9783-A0B54472BC11}" srcOrd="7" destOrd="0" presId="urn:microsoft.com/office/officeart/2018/5/layout/IconCircleLabelList"/>
    <dgm:cxn modelId="{608E261C-9E93-4F88-AC7A-BEF4F183E17D}" type="presParOf" srcId="{951A80D7-9700-4514-A9B1-7E5C7052EC3E}" destId="{797667F1-5A26-4D18-8919-AB0B85ACFF2A}" srcOrd="8" destOrd="0" presId="urn:microsoft.com/office/officeart/2018/5/layout/IconCircleLabelList"/>
    <dgm:cxn modelId="{6B175500-D16F-450B-9BF9-F70323FD0057}" type="presParOf" srcId="{797667F1-5A26-4D18-8919-AB0B85ACFF2A}" destId="{BCD670D1-4BC7-4181-A238-29767140FE28}" srcOrd="0" destOrd="0" presId="urn:microsoft.com/office/officeart/2018/5/layout/IconCircleLabelList"/>
    <dgm:cxn modelId="{E9F6923E-15AB-4766-980A-F13C6688567C}" type="presParOf" srcId="{797667F1-5A26-4D18-8919-AB0B85ACFF2A}" destId="{254A6E18-A79E-4CE8-A2DF-E4E629136C00}" srcOrd="1" destOrd="0" presId="urn:microsoft.com/office/officeart/2018/5/layout/IconCircleLabelList"/>
    <dgm:cxn modelId="{C9970EC2-47C4-4E06-84AA-275E4BCED4F7}" type="presParOf" srcId="{797667F1-5A26-4D18-8919-AB0B85ACFF2A}" destId="{2463FFDD-7213-48C3-A401-40A89F972339}" srcOrd="2" destOrd="0" presId="urn:microsoft.com/office/officeart/2018/5/layout/IconCircleLabelList"/>
    <dgm:cxn modelId="{7466B271-8A77-44D9-BAC9-D824B296B83B}" type="presParOf" srcId="{797667F1-5A26-4D18-8919-AB0B85ACFF2A}" destId="{3FBAF9A7-C914-4FEE-9E3A-B64BA4EA44BF}"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2AC9132-7980-462F-A3DF-CE375B8992B0}" type="doc">
      <dgm:prSet loTypeId="urn:microsoft.com/office/officeart/2016/7/layout/RepeatingBendingProcessNew" loCatId="process" qsTypeId="urn:microsoft.com/office/officeart/2005/8/quickstyle/simple1" qsCatId="simple" csTypeId="urn:microsoft.com/office/officeart/2005/8/colors/colorful1" csCatId="colorful" phldr="1"/>
      <dgm:spPr/>
      <dgm:t>
        <a:bodyPr/>
        <a:lstStyle/>
        <a:p>
          <a:endParaRPr lang="en-US"/>
        </a:p>
      </dgm:t>
    </dgm:pt>
    <dgm:pt modelId="{5897EF0E-0CC3-48E3-AA05-3AD917E1C7B6}">
      <dgm:prSet/>
      <dgm:spPr/>
      <dgm:t>
        <a:bodyPr/>
        <a:lstStyle/>
        <a:p>
          <a:r>
            <a:rPr lang="en-US" dirty="0"/>
            <a:t>Comptoir   Ste-Rose</a:t>
          </a:r>
        </a:p>
      </dgm:t>
    </dgm:pt>
    <dgm:pt modelId="{638E4D5A-BD3F-401C-B0F1-1B6DC95A290C}" type="parTrans" cxnId="{D40F8FAA-D40B-426E-8C45-5A9239A48F4B}">
      <dgm:prSet/>
      <dgm:spPr/>
      <dgm:t>
        <a:bodyPr/>
        <a:lstStyle/>
        <a:p>
          <a:endParaRPr lang="en-US"/>
        </a:p>
      </dgm:t>
    </dgm:pt>
    <dgm:pt modelId="{DD07F3A2-FD4A-4D2C-8922-2D1F4AB789E3}" type="sibTrans" cxnId="{D40F8FAA-D40B-426E-8C45-5A9239A48F4B}">
      <dgm:prSet/>
      <dgm:spPr/>
      <dgm:t>
        <a:bodyPr/>
        <a:lstStyle/>
        <a:p>
          <a:endParaRPr lang="en-US"/>
        </a:p>
      </dgm:t>
    </dgm:pt>
    <dgm:pt modelId="{49A2E555-7B69-489F-8731-6061FA708207}">
      <dgm:prSet/>
      <dgm:spPr/>
      <dgm:t>
        <a:bodyPr/>
        <a:lstStyle/>
        <a:p>
          <a:r>
            <a:rPr lang="fr-FR" b="0" i="0" dirty="0"/>
            <a:t>Le Sentier </a:t>
          </a:r>
          <a:endParaRPr lang="en-US" dirty="0"/>
        </a:p>
      </dgm:t>
    </dgm:pt>
    <dgm:pt modelId="{17743F09-3EB8-4FB2-8DAD-C970B54CA5B3}" type="parTrans" cxnId="{6BCA066B-EDF4-498E-A4DF-329EC337D58E}">
      <dgm:prSet/>
      <dgm:spPr/>
      <dgm:t>
        <a:bodyPr/>
        <a:lstStyle/>
        <a:p>
          <a:endParaRPr lang="en-US"/>
        </a:p>
      </dgm:t>
    </dgm:pt>
    <dgm:pt modelId="{0BFB3922-E752-4D3A-92ED-02E85EDD589A}" type="sibTrans" cxnId="{6BCA066B-EDF4-498E-A4DF-329EC337D58E}">
      <dgm:prSet/>
      <dgm:spPr/>
      <dgm:t>
        <a:bodyPr/>
        <a:lstStyle/>
        <a:p>
          <a:endParaRPr lang="en-US"/>
        </a:p>
      </dgm:t>
    </dgm:pt>
    <dgm:pt modelId="{CAA8B50B-048A-4B36-BCD7-A089E480DE41}">
      <dgm:prSet/>
      <dgm:spPr/>
      <dgm:t>
        <a:bodyPr/>
        <a:lstStyle/>
        <a:p>
          <a:r>
            <a:rPr lang="fr-FR"/>
            <a:t>Moisson Outaouais</a:t>
          </a:r>
          <a:endParaRPr lang="en-US"/>
        </a:p>
      </dgm:t>
    </dgm:pt>
    <dgm:pt modelId="{C42A9A88-046C-4838-85ED-3566DF51BD6C}" type="parTrans" cxnId="{A20A7E30-75F8-4B6D-B323-39A08AC96A0E}">
      <dgm:prSet/>
      <dgm:spPr/>
      <dgm:t>
        <a:bodyPr/>
        <a:lstStyle/>
        <a:p>
          <a:endParaRPr lang="en-US"/>
        </a:p>
      </dgm:t>
    </dgm:pt>
    <dgm:pt modelId="{9BFFCDD9-4AEB-41FA-89D9-3C6215F3FBFF}" type="sibTrans" cxnId="{A20A7E30-75F8-4B6D-B323-39A08AC96A0E}">
      <dgm:prSet/>
      <dgm:spPr/>
      <dgm:t>
        <a:bodyPr/>
        <a:lstStyle/>
        <a:p>
          <a:endParaRPr lang="en-US"/>
        </a:p>
      </dgm:t>
    </dgm:pt>
    <dgm:pt modelId="{092175BA-47D6-4EC6-A27D-2E4DF99A8DB5}">
      <dgm:prSet/>
      <dgm:spPr/>
      <dgm:t>
        <a:bodyPr/>
        <a:lstStyle/>
        <a:p>
          <a:r>
            <a:rPr lang="fr-FR" b="0" i="0" dirty="0"/>
            <a:t>Poulet Maniaque (boul. Gréber)</a:t>
          </a:r>
          <a:endParaRPr lang="en-US" dirty="0"/>
        </a:p>
      </dgm:t>
    </dgm:pt>
    <dgm:pt modelId="{BC67AB37-2D7A-4E7F-A66B-F5B23F28C630}" type="parTrans" cxnId="{8DC2BA14-63C2-4736-8079-B526F8A4BED7}">
      <dgm:prSet/>
      <dgm:spPr/>
      <dgm:t>
        <a:bodyPr/>
        <a:lstStyle/>
        <a:p>
          <a:endParaRPr lang="en-US"/>
        </a:p>
      </dgm:t>
    </dgm:pt>
    <dgm:pt modelId="{FB21CA8C-E2B7-4509-8B55-2261B898A634}" type="sibTrans" cxnId="{8DC2BA14-63C2-4736-8079-B526F8A4BED7}">
      <dgm:prSet/>
      <dgm:spPr/>
      <dgm:t>
        <a:bodyPr/>
        <a:lstStyle/>
        <a:p>
          <a:endParaRPr lang="en-US"/>
        </a:p>
      </dgm:t>
    </dgm:pt>
    <dgm:pt modelId="{21EA4AC6-51B5-4ECE-95FB-825F9E24DEB7}">
      <dgm:prSet/>
      <dgm:spPr/>
      <dgm:t>
        <a:bodyPr/>
        <a:lstStyle/>
        <a:p>
          <a:r>
            <a:rPr lang="en-CA" b="0" i="0"/>
            <a:t>IGA Grenier Fortin</a:t>
          </a:r>
          <a:endParaRPr lang="en-US"/>
        </a:p>
      </dgm:t>
    </dgm:pt>
    <dgm:pt modelId="{9053E5BE-F183-422F-A2C7-15B167FD9F6F}" type="parTrans" cxnId="{5EABDA61-8F62-438D-AD76-438BEFDC234A}">
      <dgm:prSet/>
      <dgm:spPr/>
      <dgm:t>
        <a:bodyPr/>
        <a:lstStyle/>
        <a:p>
          <a:endParaRPr lang="en-US"/>
        </a:p>
      </dgm:t>
    </dgm:pt>
    <dgm:pt modelId="{C1355F43-C931-475F-8462-EF4612F41D53}" type="sibTrans" cxnId="{5EABDA61-8F62-438D-AD76-438BEFDC234A}">
      <dgm:prSet/>
      <dgm:spPr/>
      <dgm:t>
        <a:bodyPr/>
        <a:lstStyle/>
        <a:p>
          <a:endParaRPr lang="en-US"/>
        </a:p>
      </dgm:t>
    </dgm:pt>
    <dgm:pt modelId="{303CC7E2-2346-4D72-B12D-6E38E93ADEF9}">
      <dgm:prSet/>
      <dgm:spPr/>
      <dgm:t>
        <a:bodyPr/>
        <a:lstStyle/>
        <a:p>
          <a:r>
            <a:rPr lang="fr-FR" dirty="0"/>
            <a:t>Centraide</a:t>
          </a:r>
          <a:endParaRPr lang="en-US" dirty="0"/>
        </a:p>
      </dgm:t>
    </dgm:pt>
    <dgm:pt modelId="{FDC47530-F1DA-4618-BA8A-0E204F1100BE}" type="parTrans" cxnId="{390DECCC-1F60-4867-B2D3-1F0B223E136F}">
      <dgm:prSet/>
      <dgm:spPr/>
      <dgm:t>
        <a:bodyPr/>
        <a:lstStyle/>
        <a:p>
          <a:endParaRPr lang="en-US"/>
        </a:p>
      </dgm:t>
    </dgm:pt>
    <dgm:pt modelId="{962D1352-5797-4151-BBED-5670ECA0074B}" type="sibTrans" cxnId="{390DECCC-1F60-4867-B2D3-1F0B223E136F}">
      <dgm:prSet/>
      <dgm:spPr/>
      <dgm:t>
        <a:bodyPr/>
        <a:lstStyle/>
        <a:p>
          <a:endParaRPr lang="en-US"/>
        </a:p>
      </dgm:t>
    </dgm:pt>
    <dgm:pt modelId="{DAB2529E-C7B6-480A-9DCD-8F48911E8A8D}">
      <dgm:prSet/>
      <dgm:spPr/>
      <dgm:t>
        <a:bodyPr/>
        <a:lstStyle/>
        <a:p>
          <a:r>
            <a:rPr lang="en-US" dirty="0"/>
            <a:t>Le BRAS</a:t>
          </a:r>
        </a:p>
      </dgm:t>
    </dgm:pt>
    <dgm:pt modelId="{A1AE7D49-CB15-4BA9-B28F-5A83018C935A}" type="parTrans" cxnId="{A62D549C-F35B-49D8-89C2-D67CA6CFB7D2}">
      <dgm:prSet/>
      <dgm:spPr/>
      <dgm:t>
        <a:bodyPr/>
        <a:lstStyle/>
        <a:p>
          <a:endParaRPr lang="en-US"/>
        </a:p>
      </dgm:t>
    </dgm:pt>
    <dgm:pt modelId="{5CC4FC7C-54A5-41EF-807D-66AEAEDA719B}" type="sibTrans" cxnId="{A62D549C-F35B-49D8-89C2-D67CA6CFB7D2}">
      <dgm:prSet/>
      <dgm:spPr/>
      <dgm:t>
        <a:bodyPr/>
        <a:lstStyle/>
        <a:p>
          <a:endParaRPr lang="en-US"/>
        </a:p>
      </dgm:t>
    </dgm:pt>
    <dgm:pt modelId="{07318CAE-D918-4325-AB2F-2B9A25DE4E76}">
      <dgm:prSet/>
      <dgm:spPr/>
      <dgm:t>
        <a:bodyPr/>
        <a:lstStyle/>
        <a:p>
          <a:r>
            <a:rPr lang="fr-FR" dirty="0"/>
            <a:t>Camping Plein Bois</a:t>
          </a:r>
          <a:endParaRPr lang="en-US" dirty="0"/>
        </a:p>
      </dgm:t>
    </dgm:pt>
    <dgm:pt modelId="{F351093C-E9BB-427A-A793-B704BB7D1A9E}" type="parTrans" cxnId="{B9046D3D-AB20-45EF-AB1A-9F818F5F31A1}">
      <dgm:prSet/>
      <dgm:spPr/>
      <dgm:t>
        <a:bodyPr/>
        <a:lstStyle/>
        <a:p>
          <a:endParaRPr lang="en-US"/>
        </a:p>
      </dgm:t>
    </dgm:pt>
    <dgm:pt modelId="{0276BEBB-D6DC-4F81-9C5D-C2BFE3D01C06}" type="sibTrans" cxnId="{B9046D3D-AB20-45EF-AB1A-9F818F5F31A1}">
      <dgm:prSet/>
      <dgm:spPr/>
      <dgm:t>
        <a:bodyPr/>
        <a:lstStyle/>
        <a:p>
          <a:endParaRPr lang="en-US"/>
        </a:p>
      </dgm:t>
    </dgm:pt>
    <dgm:pt modelId="{0FF53259-DDC7-49CC-8AE7-5708E141C650}">
      <dgm:prSet/>
      <dgm:spPr/>
      <dgm:t>
        <a:bodyPr/>
        <a:lstStyle/>
        <a:p>
          <a:r>
            <a:rPr lang="fr-FR" dirty="0"/>
            <a:t>La Ville de Gatineau</a:t>
          </a:r>
          <a:endParaRPr lang="en-US" dirty="0"/>
        </a:p>
      </dgm:t>
    </dgm:pt>
    <dgm:pt modelId="{061E0E58-B613-4D93-ABCB-F79FB6B33F09}" type="parTrans" cxnId="{1B7CC327-4FDE-4F40-9FA7-00C02703371A}">
      <dgm:prSet/>
      <dgm:spPr/>
      <dgm:t>
        <a:bodyPr/>
        <a:lstStyle/>
        <a:p>
          <a:endParaRPr lang="en-US"/>
        </a:p>
      </dgm:t>
    </dgm:pt>
    <dgm:pt modelId="{1CC8F9BB-1C60-45A2-9C95-463080EAB1A8}" type="sibTrans" cxnId="{1B7CC327-4FDE-4F40-9FA7-00C02703371A}">
      <dgm:prSet/>
      <dgm:spPr/>
      <dgm:t>
        <a:bodyPr/>
        <a:lstStyle/>
        <a:p>
          <a:endParaRPr lang="en-US"/>
        </a:p>
      </dgm:t>
    </dgm:pt>
    <dgm:pt modelId="{E8A62FF5-4144-44D6-BFD3-E4D8DE92B314}">
      <dgm:prSet/>
      <dgm:spPr/>
      <dgm:t>
        <a:bodyPr/>
        <a:lstStyle/>
        <a:p>
          <a:r>
            <a:rPr lang="fr-FR" dirty="0"/>
            <a:t>Chico Animalerie</a:t>
          </a:r>
          <a:endParaRPr lang="en-US" dirty="0"/>
        </a:p>
      </dgm:t>
    </dgm:pt>
    <dgm:pt modelId="{C47D8031-A579-412C-87CE-271267D38F7F}" type="parTrans" cxnId="{1942FD66-764C-4DD5-B523-8E3A22D2C6E3}">
      <dgm:prSet/>
      <dgm:spPr/>
      <dgm:t>
        <a:bodyPr/>
        <a:lstStyle/>
        <a:p>
          <a:endParaRPr lang="en-US"/>
        </a:p>
      </dgm:t>
    </dgm:pt>
    <dgm:pt modelId="{0D0CA762-829E-407B-9FB5-6D5AF2421104}" type="sibTrans" cxnId="{1942FD66-764C-4DD5-B523-8E3A22D2C6E3}">
      <dgm:prSet/>
      <dgm:spPr/>
      <dgm:t>
        <a:bodyPr/>
        <a:lstStyle/>
        <a:p>
          <a:endParaRPr lang="en-US"/>
        </a:p>
      </dgm:t>
    </dgm:pt>
    <dgm:pt modelId="{F8EA8249-B543-4514-8145-9B74A8EA735E}">
      <dgm:prSet/>
      <dgm:spPr/>
      <dgm:t>
        <a:bodyPr/>
        <a:lstStyle/>
        <a:p>
          <a:r>
            <a:rPr lang="fr-FR"/>
            <a:t>PSOC</a:t>
          </a:r>
          <a:endParaRPr lang="en-US"/>
        </a:p>
      </dgm:t>
    </dgm:pt>
    <dgm:pt modelId="{72EFEC03-C2D6-4C7D-982F-E4472D391008}" type="parTrans" cxnId="{C53E3FB1-DD6C-4DFA-A361-D1683D40EA26}">
      <dgm:prSet/>
      <dgm:spPr/>
      <dgm:t>
        <a:bodyPr/>
        <a:lstStyle/>
        <a:p>
          <a:endParaRPr lang="en-US"/>
        </a:p>
      </dgm:t>
    </dgm:pt>
    <dgm:pt modelId="{23A5608F-902A-401B-81C3-9C8C56A8D63E}" type="sibTrans" cxnId="{C53E3FB1-DD6C-4DFA-A361-D1683D40EA26}">
      <dgm:prSet/>
      <dgm:spPr/>
      <dgm:t>
        <a:bodyPr/>
        <a:lstStyle/>
        <a:p>
          <a:endParaRPr lang="en-US"/>
        </a:p>
      </dgm:t>
    </dgm:pt>
    <dgm:pt modelId="{7FC92177-689C-4703-9DDA-CDFF32DC0FE8}">
      <dgm:prSet/>
      <dgm:spPr/>
      <dgm:t>
        <a:bodyPr/>
        <a:lstStyle/>
        <a:p>
          <a:r>
            <a:rPr lang="fr-FR" dirty="0"/>
            <a:t>Chevaliers de Colomb</a:t>
          </a:r>
          <a:endParaRPr lang="en-US" dirty="0"/>
        </a:p>
      </dgm:t>
    </dgm:pt>
    <dgm:pt modelId="{47E80042-2AD7-486E-987F-770B3CD7094B}" type="parTrans" cxnId="{A7F00D86-1483-474F-9938-DB9CF6E64D80}">
      <dgm:prSet/>
      <dgm:spPr/>
      <dgm:t>
        <a:bodyPr/>
        <a:lstStyle/>
        <a:p>
          <a:endParaRPr lang="en-US"/>
        </a:p>
      </dgm:t>
    </dgm:pt>
    <dgm:pt modelId="{24B3BF11-9A3B-48CC-8C11-3C01E755EEA3}" type="sibTrans" cxnId="{A7F00D86-1483-474F-9938-DB9CF6E64D80}">
      <dgm:prSet/>
      <dgm:spPr/>
      <dgm:t>
        <a:bodyPr/>
        <a:lstStyle/>
        <a:p>
          <a:endParaRPr lang="en-US"/>
        </a:p>
      </dgm:t>
    </dgm:pt>
    <dgm:pt modelId="{11CD6933-ADED-4C19-BE79-E755AE81A56C}">
      <dgm:prSet/>
      <dgm:spPr/>
      <dgm:t>
        <a:bodyPr/>
        <a:lstStyle/>
        <a:p>
          <a:r>
            <a:rPr lang="fr-FR" dirty="0"/>
            <a:t>La Légion canadienne royale N 227</a:t>
          </a:r>
          <a:endParaRPr lang="en-US" dirty="0"/>
        </a:p>
      </dgm:t>
    </dgm:pt>
    <dgm:pt modelId="{3FBB220E-5AF4-4F47-8A64-6A0C9BE1D51A}" type="parTrans" cxnId="{9C9021F9-0CCF-4B82-B2EE-1FBCCDC1ABCE}">
      <dgm:prSet/>
      <dgm:spPr/>
      <dgm:t>
        <a:bodyPr/>
        <a:lstStyle/>
        <a:p>
          <a:endParaRPr lang="en-CA"/>
        </a:p>
      </dgm:t>
    </dgm:pt>
    <dgm:pt modelId="{B1ED4557-36FC-4A64-B0D8-BA5A7150489A}" type="sibTrans" cxnId="{9C9021F9-0CCF-4B82-B2EE-1FBCCDC1ABCE}">
      <dgm:prSet/>
      <dgm:spPr/>
      <dgm:t>
        <a:bodyPr/>
        <a:lstStyle/>
        <a:p>
          <a:endParaRPr lang="en-CA"/>
        </a:p>
      </dgm:t>
    </dgm:pt>
    <dgm:pt modelId="{AC59C6CA-1FED-4E28-8011-27F4C4A30643}">
      <dgm:prSet/>
      <dgm:spPr/>
      <dgm:t>
        <a:bodyPr/>
        <a:lstStyle/>
        <a:p>
          <a:r>
            <a:rPr lang="en-US" dirty="0"/>
            <a:t>Le Centre des </a:t>
          </a:r>
          <a:r>
            <a:rPr lang="en-US" dirty="0" err="1"/>
            <a:t>aubaines</a:t>
          </a:r>
          <a:endParaRPr lang="en-US" dirty="0"/>
        </a:p>
      </dgm:t>
    </dgm:pt>
    <dgm:pt modelId="{41019593-7952-441D-9C3B-734A0BEE67C0}" type="parTrans" cxnId="{ED4DDE89-A6D1-4E85-95D5-2F14FA1EA722}">
      <dgm:prSet/>
      <dgm:spPr/>
      <dgm:t>
        <a:bodyPr/>
        <a:lstStyle/>
        <a:p>
          <a:endParaRPr lang="en-CA"/>
        </a:p>
      </dgm:t>
    </dgm:pt>
    <dgm:pt modelId="{0CAD650B-404E-4479-881B-7CD5ED81EFA3}" type="sibTrans" cxnId="{ED4DDE89-A6D1-4E85-95D5-2F14FA1EA722}">
      <dgm:prSet/>
      <dgm:spPr/>
      <dgm:t>
        <a:bodyPr/>
        <a:lstStyle/>
        <a:p>
          <a:endParaRPr lang="en-CA"/>
        </a:p>
      </dgm:t>
    </dgm:pt>
    <dgm:pt modelId="{B51C9FEF-0A69-43BD-9F87-29D9EA8B375C}">
      <dgm:prSet/>
      <dgm:spPr/>
      <dgm:t>
        <a:bodyPr/>
        <a:lstStyle/>
        <a:p>
          <a:r>
            <a:rPr lang="fr-FR" dirty="0"/>
            <a:t>Lunetterie Duncan</a:t>
          </a:r>
          <a:endParaRPr lang="en-US" dirty="0"/>
        </a:p>
      </dgm:t>
    </dgm:pt>
    <dgm:pt modelId="{12A0DE9B-DF3A-4069-91E0-479563F65681}" type="parTrans" cxnId="{0EFDE056-5853-4340-8E75-455ACD9D5BD1}">
      <dgm:prSet/>
      <dgm:spPr/>
      <dgm:t>
        <a:bodyPr/>
        <a:lstStyle/>
        <a:p>
          <a:endParaRPr lang="en-CA"/>
        </a:p>
      </dgm:t>
    </dgm:pt>
    <dgm:pt modelId="{F3022E85-B936-47C5-9152-04B6743A2967}" type="sibTrans" cxnId="{0EFDE056-5853-4340-8E75-455ACD9D5BD1}">
      <dgm:prSet/>
      <dgm:spPr/>
      <dgm:t>
        <a:bodyPr/>
        <a:lstStyle/>
        <a:p>
          <a:endParaRPr lang="en-CA"/>
        </a:p>
      </dgm:t>
    </dgm:pt>
    <dgm:pt modelId="{EFDCC02A-C13F-46ED-8614-BA0288992DD4}" type="pres">
      <dgm:prSet presAssocID="{82AC9132-7980-462F-A3DF-CE375B8992B0}" presName="Name0" presStyleCnt="0">
        <dgm:presLayoutVars>
          <dgm:dir/>
          <dgm:resizeHandles val="exact"/>
        </dgm:presLayoutVars>
      </dgm:prSet>
      <dgm:spPr/>
    </dgm:pt>
    <dgm:pt modelId="{C15DD9D4-D66E-4F31-9897-9D2115224675}" type="pres">
      <dgm:prSet presAssocID="{5897EF0E-0CC3-48E3-AA05-3AD917E1C7B6}" presName="node" presStyleLbl="node1" presStyleIdx="0" presStyleCnt="15">
        <dgm:presLayoutVars>
          <dgm:bulletEnabled val="1"/>
        </dgm:presLayoutVars>
      </dgm:prSet>
      <dgm:spPr/>
    </dgm:pt>
    <dgm:pt modelId="{72C42061-B3B2-4A7A-A538-8C46964E164F}" type="pres">
      <dgm:prSet presAssocID="{DD07F3A2-FD4A-4D2C-8922-2D1F4AB789E3}" presName="sibTrans" presStyleLbl="sibTrans1D1" presStyleIdx="0" presStyleCnt="14"/>
      <dgm:spPr/>
    </dgm:pt>
    <dgm:pt modelId="{860B38EF-2EAF-48ED-B5F3-C497D58D3408}" type="pres">
      <dgm:prSet presAssocID="{DD07F3A2-FD4A-4D2C-8922-2D1F4AB789E3}" presName="connectorText" presStyleLbl="sibTrans1D1" presStyleIdx="0" presStyleCnt="14"/>
      <dgm:spPr/>
    </dgm:pt>
    <dgm:pt modelId="{3FACAEDA-42AD-4F6B-B0BA-99B19617500C}" type="pres">
      <dgm:prSet presAssocID="{49A2E555-7B69-489F-8731-6061FA708207}" presName="node" presStyleLbl="node1" presStyleIdx="1" presStyleCnt="15">
        <dgm:presLayoutVars>
          <dgm:bulletEnabled val="1"/>
        </dgm:presLayoutVars>
      </dgm:prSet>
      <dgm:spPr/>
    </dgm:pt>
    <dgm:pt modelId="{E4590C5E-98AE-4514-BA93-26D3EB4227F5}" type="pres">
      <dgm:prSet presAssocID="{0BFB3922-E752-4D3A-92ED-02E85EDD589A}" presName="sibTrans" presStyleLbl="sibTrans1D1" presStyleIdx="1" presStyleCnt="14"/>
      <dgm:spPr/>
    </dgm:pt>
    <dgm:pt modelId="{B00F9E02-E207-4E32-8061-FCD837DA37CB}" type="pres">
      <dgm:prSet presAssocID="{0BFB3922-E752-4D3A-92ED-02E85EDD589A}" presName="connectorText" presStyleLbl="sibTrans1D1" presStyleIdx="1" presStyleCnt="14"/>
      <dgm:spPr/>
    </dgm:pt>
    <dgm:pt modelId="{689C07C7-E579-417F-84C0-97B698AA620E}" type="pres">
      <dgm:prSet presAssocID="{CAA8B50B-048A-4B36-BCD7-A089E480DE41}" presName="node" presStyleLbl="node1" presStyleIdx="2" presStyleCnt="15">
        <dgm:presLayoutVars>
          <dgm:bulletEnabled val="1"/>
        </dgm:presLayoutVars>
      </dgm:prSet>
      <dgm:spPr/>
    </dgm:pt>
    <dgm:pt modelId="{55330A18-2BE9-436B-A989-E1F358E4934E}" type="pres">
      <dgm:prSet presAssocID="{9BFFCDD9-4AEB-41FA-89D9-3C6215F3FBFF}" presName="sibTrans" presStyleLbl="sibTrans1D1" presStyleIdx="2" presStyleCnt="14"/>
      <dgm:spPr/>
    </dgm:pt>
    <dgm:pt modelId="{65D40131-6CEA-4083-B00F-EEE3CEAA2A41}" type="pres">
      <dgm:prSet presAssocID="{9BFFCDD9-4AEB-41FA-89D9-3C6215F3FBFF}" presName="connectorText" presStyleLbl="sibTrans1D1" presStyleIdx="2" presStyleCnt="14"/>
      <dgm:spPr/>
    </dgm:pt>
    <dgm:pt modelId="{F1F8DBCE-86D1-49C0-B1BD-DD3D9319B7AA}" type="pres">
      <dgm:prSet presAssocID="{092175BA-47D6-4EC6-A27D-2E4DF99A8DB5}" presName="node" presStyleLbl="node1" presStyleIdx="3" presStyleCnt="15">
        <dgm:presLayoutVars>
          <dgm:bulletEnabled val="1"/>
        </dgm:presLayoutVars>
      </dgm:prSet>
      <dgm:spPr/>
    </dgm:pt>
    <dgm:pt modelId="{EF94558C-12AC-4BE1-B2E7-A913F04A4C02}" type="pres">
      <dgm:prSet presAssocID="{FB21CA8C-E2B7-4509-8B55-2261B898A634}" presName="sibTrans" presStyleLbl="sibTrans1D1" presStyleIdx="3" presStyleCnt="14"/>
      <dgm:spPr/>
    </dgm:pt>
    <dgm:pt modelId="{BC3110C7-317C-40C2-845B-7724B08792E7}" type="pres">
      <dgm:prSet presAssocID="{FB21CA8C-E2B7-4509-8B55-2261B898A634}" presName="connectorText" presStyleLbl="sibTrans1D1" presStyleIdx="3" presStyleCnt="14"/>
      <dgm:spPr/>
    </dgm:pt>
    <dgm:pt modelId="{6DE6D3CE-B1D4-4F3D-BDF6-A8359A44F019}" type="pres">
      <dgm:prSet presAssocID="{21EA4AC6-51B5-4ECE-95FB-825F9E24DEB7}" presName="node" presStyleLbl="node1" presStyleIdx="4" presStyleCnt="15">
        <dgm:presLayoutVars>
          <dgm:bulletEnabled val="1"/>
        </dgm:presLayoutVars>
      </dgm:prSet>
      <dgm:spPr/>
    </dgm:pt>
    <dgm:pt modelId="{8A679CBF-E1AC-46F9-B415-FB9A6D20D37E}" type="pres">
      <dgm:prSet presAssocID="{C1355F43-C931-475F-8462-EF4612F41D53}" presName="sibTrans" presStyleLbl="sibTrans1D1" presStyleIdx="4" presStyleCnt="14"/>
      <dgm:spPr/>
    </dgm:pt>
    <dgm:pt modelId="{D11CF0B8-76C6-4D66-A8D1-1A9B0DC678A0}" type="pres">
      <dgm:prSet presAssocID="{C1355F43-C931-475F-8462-EF4612F41D53}" presName="connectorText" presStyleLbl="sibTrans1D1" presStyleIdx="4" presStyleCnt="14"/>
      <dgm:spPr/>
    </dgm:pt>
    <dgm:pt modelId="{A90D9317-CD8E-406E-A7E4-46D7093EB2D6}" type="pres">
      <dgm:prSet presAssocID="{303CC7E2-2346-4D72-B12D-6E38E93ADEF9}" presName="node" presStyleLbl="node1" presStyleIdx="5" presStyleCnt="15">
        <dgm:presLayoutVars>
          <dgm:bulletEnabled val="1"/>
        </dgm:presLayoutVars>
      </dgm:prSet>
      <dgm:spPr/>
    </dgm:pt>
    <dgm:pt modelId="{55E99C6B-77E6-47A5-A806-AA4FA9E607F5}" type="pres">
      <dgm:prSet presAssocID="{962D1352-5797-4151-BBED-5670ECA0074B}" presName="sibTrans" presStyleLbl="sibTrans1D1" presStyleIdx="5" presStyleCnt="14"/>
      <dgm:spPr/>
    </dgm:pt>
    <dgm:pt modelId="{86C45665-969A-4EFE-A863-231014E8C0EA}" type="pres">
      <dgm:prSet presAssocID="{962D1352-5797-4151-BBED-5670ECA0074B}" presName="connectorText" presStyleLbl="sibTrans1D1" presStyleIdx="5" presStyleCnt="14"/>
      <dgm:spPr/>
    </dgm:pt>
    <dgm:pt modelId="{7E29A2D0-E4BF-47D7-AF1F-4E5830667E45}" type="pres">
      <dgm:prSet presAssocID="{DAB2529E-C7B6-480A-9DCD-8F48911E8A8D}" presName="node" presStyleLbl="node1" presStyleIdx="6" presStyleCnt="15">
        <dgm:presLayoutVars>
          <dgm:bulletEnabled val="1"/>
        </dgm:presLayoutVars>
      </dgm:prSet>
      <dgm:spPr/>
    </dgm:pt>
    <dgm:pt modelId="{D1CC6593-28EE-4282-9828-7005E0CAAF90}" type="pres">
      <dgm:prSet presAssocID="{5CC4FC7C-54A5-41EF-807D-66AEAEDA719B}" presName="sibTrans" presStyleLbl="sibTrans1D1" presStyleIdx="6" presStyleCnt="14"/>
      <dgm:spPr/>
    </dgm:pt>
    <dgm:pt modelId="{79A071D5-D05F-4015-860A-52CB20C0429C}" type="pres">
      <dgm:prSet presAssocID="{5CC4FC7C-54A5-41EF-807D-66AEAEDA719B}" presName="connectorText" presStyleLbl="sibTrans1D1" presStyleIdx="6" presStyleCnt="14"/>
      <dgm:spPr/>
    </dgm:pt>
    <dgm:pt modelId="{138AA9A5-D6D8-45A3-8C8B-FDB962510A7F}" type="pres">
      <dgm:prSet presAssocID="{07318CAE-D918-4325-AB2F-2B9A25DE4E76}" presName="node" presStyleLbl="node1" presStyleIdx="7" presStyleCnt="15">
        <dgm:presLayoutVars>
          <dgm:bulletEnabled val="1"/>
        </dgm:presLayoutVars>
      </dgm:prSet>
      <dgm:spPr/>
    </dgm:pt>
    <dgm:pt modelId="{C459B404-B383-4692-9262-4C74D1A2892E}" type="pres">
      <dgm:prSet presAssocID="{0276BEBB-D6DC-4F81-9C5D-C2BFE3D01C06}" presName="sibTrans" presStyleLbl="sibTrans1D1" presStyleIdx="7" presStyleCnt="14"/>
      <dgm:spPr/>
    </dgm:pt>
    <dgm:pt modelId="{A67A0B1B-5586-4628-81B3-E927358EED6A}" type="pres">
      <dgm:prSet presAssocID="{0276BEBB-D6DC-4F81-9C5D-C2BFE3D01C06}" presName="connectorText" presStyleLbl="sibTrans1D1" presStyleIdx="7" presStyleCnt="14"/>
      <dgm:spPr/>
    </dgm:pt>
    <dgm:pt modelId="{B037F48A-A9F9-4008-98F6-2CFEBF8F8F75}" type="pres">
      <dgm:prSet presAssocID="{0FF53259-DDC7-49CC-8AE7-5708E141C650}" presName="node" presStyleLbl="node1" presStyleIdx="8" presStyleCnt="15">
        <dgm:presLayoutVars>
          <dgm:bulletEnabled val="1"/>
        </dgm:presLayoutVars>
      </dgm:prSet>
      <dgm:spPr/>
    </dgm:pt>
    <dgm:pt modelId="{920A526E-175B-47B0-A802-37734FC529EB}" type="pres">
      <dgm:prSet presAssocID="{1CC8F9BB-1C60-45A2-9C95-463080EAB1A8}" presName="sibTrans" presStyleLbl="sibTrans1D1" presStyleIdx="8" presStyleCnt="14"/>
      <dgm:spPr/>
    </dgm:pt>
    <dgm:pt modelId="{DC3EBE8E-01B6-4B4F-A6C1-B6A01BB16D7D}" type="pres">
      <dgm:prSet presAssocID="{1CC8F9BB-1C60-45A2-9C95-463080EAB1A8}" presName="connectorText" presStyleLbl="sibTrans1D1" presStyleIdx="8" presStyleCnt="14"/>
      <dgm:spPr/>
    </dgm:pt>
    <dgm:pt modelId="{9250AE59-6842-4B07-B5DE-681A9391D5BA}" type="pres">
      <dgm:prSet presAssocID="{E8A62FF5-4144-44D6-BFD3-E4D8DE92B314}" presName="node" presStyleLbl="node1" presStyleIdx="9" presStyleCnt="15">
        <dgm:presLayoutVars>
          <dgm:bulletEnabled val="1"/>
        </dgm:presLayoutVars>
      </dgm:prSet>
      <dgm:spPr/>
    </dgm:pt>
    <dgm:pt modelId="{D8E197F7-7364-4F97-B8B6-65E36318C3D6}" type="pres">
      <dgm:prSet presAssocID="{0D0CA762-829E-407B-9FB5-6D5AF2421104}" presName="sibTrans" presStyleLbl="sibTrans1D1" presStyleIdx="9" presStyleCnt="14"/>
      <dgm:spPr/>
    </dgm:pt>
    <dgm:pt modelId="{3DEC4330-2712-4EFA-B709-4938D162F6E1}" type="pres">
      <dgm:prSet presAssocID="{0D0CA762-829E-407B-9FB5-6D5AF2421104}" presName="connectorText" presStyleLbl="sibTrans1D1" presStyleIdx="9" presStyleCnt="14"/>
      <dgm:spPr/>
    </dgm:pt>
    <dgm:pt modelId="{619C4283-0CD7-4CE1-A702-F22DE8479915}" type="pres">
      <dgm:prSet presAssocID="{F8EA8249-B543-4514-8145-9B74A8EA735E}" presName="node" presStyleLbl="node1" presStyleIdx="10" presStyleCnt="15">
        <dgm:presLayoutVars>
          <dgm:bulletEnabled val="1"/>
        </dgm:presLayoutVars>
      </dgm:prSet>
      <dgm:spPr/>
    </dgm:pt>
    <dgm:pt modelId="{40EA3832-E1B8-4213-B491-8735805BFA58}" type="pres">
      <dgm:prSet presAssocID="{23A5608F-902A-401B-81C3-9C8C56A8D63E}" presName="sibTrans" presStyleLbl="sibTrans1D1" presStyleIdx="10" presStyleCnt="14"/>
      <dgm:spPr/>
    </dgm:pt>
    <dgm:pt modelId="{83F0018D-C5A5-4FE9-A06C-9AB538C80A18}" type="pres">
      <dgm:prSet presAssocID="{23A5608F-902A-401B-81C3-9C8C56A8D63E}" presName="connectorText" presStyleLbl="sibTrans1D1" presStyleIdx="10" presStyleCnt="14"/>
      <dgm:spPr/>
    </dgm:pt>
    <dgm:pt modelId="{3907E02F-04F7-46C4-8377-3B23277FA3A2}" type="pres">
      <dgm:prSet presAssocID="{7FC92177-689C-4703-9DDA-CDFF32DC0FE8}" presName="node" presStyleLbl="node1" presStyleIdx="11" presStyleCnt="15">
        <dgm:presLayoutVars>
          <dgm:bulletEnabled val="1"/>
        </dgm:presLayoutVars>
      </dgm:prSet>
      <dgm:spPr/>
    </dgm:pt>
    <dgm:pt modelId="{28EDF4BD-707A-4A7B-B09A-BF9F9EA7D63E}" type="pres">
      <dgm:prSet presAssocID="{24B3BF11-9A3B-48CC-8C11-3C01E755EEA3}" presName="sibTrans" presStyleLbl="sibTrans1D1" presStyleIdx="11" presStyleCnt="14"/>
      <dgm:spPr/>
    </dgm:pt>
    <dgm:pt modelId="{91C16FA3-03D5-4FDB-A0CF-F993161C5400}" type="pres">
      <dgm:prSet presAssocID="{24B3BF11-9A3B-48CC-8C11-3C01E755EEA3}" presName="connectorText" presStyleLbl="sibTrans1D1" presStyleIdx="11" presStyleCnt="14"/>
      <dgm:spPr/>
    </dgm:pt>
    <dgm:pt modelId="{61BA378E-E56B-4C4C-8B97-EB9DC577E01F}" type="pres">
      <dgm:prSet presAssocID="{11CD6933-ADED-4C19-BE79-E755AE81A56C}" presName="node" presStyleLbl="node1" presStyleIdx="12" presStyleCnt="15">
        <dgm:presLayoutVars>
          <dgm:bulletEnabled val="1"/>
        </dgm:presLayoutVars>
      </dgm:prSet>
      <dgm:spPr/>
    </dgm:pt>
    <dgm:pt modelId="{B2D11B2D-124B-4CD8-B83E-EC35453D9904}" type="pres">
      <dgm:prSet presAssocID="{B1ED4557-36FC-4A64-B0D8-BA5A7150489A}" presName="sibTrans" presStyleLbl="sibTrans1D1" presStyleIdx="12" presStyleCnt="14"/>
      <dgm:spPr/>
    </dgm:pt>
    <dgm:pt modelId="{426F320D-D5A7-48C3-80FA-A344875044D6}" type="pres">
      <dgm:prSet presAssocID="{B1ED4557-36FC-4A64-B0D8-BA5A7150489A}" presName="connectorText" presStyleLbl="sibTrans1D1" presStyleIdx="12" presStyleCnt="14"/>
      <dgm:spPr/>
    </dgm:pt>
    <dgm:pt modelId="{23517ED5-12D9-4ED6-93AA-72155730972F}" type="pres">
      <dgm:prSet presAssocID="{AC59C6CA-1FED-4E28-8011-27F4C4A30643}" presName="node" presStyleLbl="node1" presStyleIdx="13" presStyleCnt="15">
        <dgm:presLayoutVars>
          <dgm:bulletEnabled val="1"/>
        </dgm:presLayoutVars>
      </dgm:prSet>
      <dgm:spPr/>
    </dgm:pt>
    <dgm:pt modelId="{9EF8577F-2DF7-43BE-A2C8-8DA2710C159F}" type="pres">
      <dgm:prSet presAssocID="{0CAD650B-404E-4479-881B-7CD5ED81EFA3}" presName="sibTrans" presStyleLbl="sibTrans1D1" presStyleIdx="13" presStyleCnt="14"/>
      <dgm:spPr/>
    </dgm:pt>
    <dgm:pt modelId="{30AF4FBE-B8D5-4454-AD71-BB9BA50CC720}" type="pres">
      <dgm:prSet presAssocID="{0CAD650B-404E-4479-881B-7CD5ED81EFA3}" presName="connectorText" presStyleLbl="sibTrans1D1" presStyleIdx="13" presStyleCnt="14"/>
      <dgm:spPr/>
    </dgm:pt>
    <dgm:pt modelId="{7E42E541-4305-45F2-A34A-E2C605B78025}" type="pres">
      <dgm:prSet presAssocID="{B51C9FEF-0A69-43BD-9F87-29D9EA8B375C}" presName="node" presStyleLbl="node1" presStyleIdx="14" presStyleCnt="15">
        <dgm:presLayoutVars>
          <dgm:bulletEnabled val="1"/>
        </dgm:presLayoutVars>
      </dgm:prSet>
      <dgm:spPr/>
    </dgm:pt>
  </dgm:ptLst>
  <dgm:cxnLst>
    <dgm:cxn modelId="{F8ECC608-63FD-4C9C-8B7B-C21F1A235C9E}" type="presOf" srcId="{23A5608F-902A-401B-81C3-9C8C56A8D63E}" destId="{40EA3832-E1B8-4213-B491-8735805BFA58}" srcOrd="0" destOrd="0" presId="urn:microsoft.com/office/officeart/2016/7/layout/RepeatingBendingProcessNew"/>
    <dgm:cxn modelId="{8DA0E90D-3432-4B68-8675-B476728774BF}" type="presOf" srcId="{7FC92177-689C-4703-9DDA-CDFF32DC0FE8}" destId="{3907E02F-04F7-46C4-8377-3B23277FA3A2}" srcOrd="0" destOrd="0" presId="urn:microsoft.com/office/officeart/2016/7/layout/RepeatingBendingProcessNew"/>
    <dgm:cxn modelId="{8DC2BA14-63C2-4736-8079-B526F8A4BED7}" srcId="{82AC9132-7980-462F-A3DF-CE375B8992B0}" destId="{092175BA-47D6-4EC6-A27D-2E4DF99A8DB5}" srcOrd="3" destOrd="0" parTransId="{BC67AB37-2D7A-4E7F-A66B-F5B23F28C630}" sibTransId="{FB21CA8C-E2B7-4509-8B55-2261B898A634}"/>
    <dgm:cxn modelId="{510D0815-3966-4E81-9C91-AB122A91BF5A}" type="presOf" srcId="{0FF53259-DDC7-49CC-8AE7-5708E141C650}" destId="{B037F48A-A9F9-4008-98F6-2CFEBF8F8F75}" srcOrd="0" destOrd="0" presId="urn:microsoft.com/office/officeart/2016/7/layout/RepeatingBendingProcessNew"/>
    <dgm:cxn modelId="{CAC5B717-411B-4130-A8BA-6EC083A265C7}" type="presOf" srcId="{5CC4FC7C-54A5-41EF-807D-66AEAEDA719B}" destId="{D1CC6593-28EE-4282-9828-7005E0CAAF90}" srcOrd="0" destOrd="0" presId="urn:microsoft.com/office/officeart/2016/7/layout/RepeatingBendingProcessNew"/>
    <dgm:cxn modelId="{B3BA9C26-088E-4270-953A-F9C0256BF676}" type="presOf" srcId="{0276BEBB-D6DC-4F81-9C5D-C2BFE3D01C06}" destId="{C459B404-B383-4692-9262-4C74D1A2892E}" srcOrd="0" destOrd="0" presId="urn:microsoft.com/office/officeart/2016/7/layout/RepeatingBendingProcessNew"/>
    <dgm:cxn modelId="{2D35EE26-CD26-4677-89F1-2FC455F97C83}" type="presOf" srcId="{49A2E555-7B69-489F-8731-6061FA708207}" destId="{3FACAEDA-42AD-4F6B-B0BA-99B19617500C}" srcOrd="0" destOrd="0" presId="urn:microsoft.com/office/officeart/2016/7/layout/RepeatingBendingProcessNew"/>
    <dgm:cxn modelId="{1B7CC327-4FDE-4F40-9FA7-00C02703371A}" srcId="{82AC9132-7980-462F-A3DF-CE375B8992B0}" destId="{0FF53259-DDC7-49CC-8AE7-5708E141C650}" srcOrd="8" destOrd="0" parTransId="{061E0E58-B613-4D93-ABCB-F79FB6B33F09}" sibTransId="{1CC8F9BB-1C60-45A2-9C95-463080EAB1A8}"/>
    <dgm:cxn modelId="{048ACF2F-DD95-4A3A-8E4C-7223DFC46F0E}" type="presOf" srcId="{5CC4FC7C-54A5-41EF-807D-66AEAEDA719B}" destId="{79A071D5-D05F-4015-860A-52CB20C0429C}" srcOrd="1" destOrd="0" presId="urn:microsoft.com/office/officeart/2016/7/layout/RepeatingBendingProcessNew"/>
    <dgm:cxn modelId="{A20A7E30-75F8-4B6D-B323-39A08AC96A0E}" srcId="{82AC9132-7980-462F-A3DF-CE375B8992B0}" destId="{CAA8B50B-048A-4B36-BCD7-A089E480DE41}" srcOrd="2" destOrd="0" parTransId="{C42A9A88-046C-4838-85ED-3566DF51BD6C}" sibTransId="{9BFFCDD9-4AEB-41FA-89D9-3C6215F3FBFF}"/>
    <dgm:cxn modelId="{A2313631-D563-4F01-9698-5CDB85FA9CAC}" type="presOf" srcId="{CAA8B50B-048A-4B36-BCD7-A089E480DE41}" destId="{689C07C7-E579-417F-84C0-97B698AA620E}" srcOrd="0" destOrd="0" presId="urn:microsoft.com/office/officeart/2016/7/layout/RepeatingBendingProcessNew"/>
    <dgm:cxn modelId="{55DF7137-59A5-47CD-8A68-B43528A902DD}" type="presOf" srcId="{DD07F3A2-FD4A-4D2C-8922-2D1F4AB789E3}" destId="{860B38EF-2EAF-48ED-B5F3-C497D58D3408}" srcOrd="1" destOrd="0" presId="urn:microsoft.com/office/officeart/2016/7/layout/RepeatingBendingProcessNew"/>
    <dgm:cxn modelId="{B4AA8938-D403-4D16-9486-E9CB455EEFCF}" type="presOf" srcId="{0276BEBB-D6DC-4F81-9C5D-C2BFE3D01C06}" destId="{A67A0B1B-5586-4628-81B3-E927358EED6A}" srcOrd="1" destOrd="0" presId="urn:microsoft.com/office/officeart/2016/7/layout/RepeatingBendingProcessNew"/>
    <dgm:cxn modelId="{1C05A938-5DD1-4CF4-B718-CD10903EC34F}" type="presOf" srcId="{0CAD650B-404E-4479-881B-7CD5ED81EFA3}" destId="{9EF8577F-2DF7-43BE-A2C8-8DA2710C159F}" srcOrd="0" destOrd="0" presId="urn:microsoft.com/office/officeart/2016/7/layout/RepeatingBendingProcessNew"/>
    <dgm:cxn modelId="{4D4ADD39-196C-4166-8C54-C5AD93BA4327}" type="presOf" srcId="{1CC8F9BB-1C60-45A2-9C95-463080EAB1A8}" destId="{DC3EBE8E-01B6-4B4F-A6C1-B6A01BB16D7D}" srcOrd="1" destOrd="0" presId="urn:microsoft.com/office/officeart/2016/7/layout/RepeatingBendingProcessNew"/>
    <dgm:cxn modelId="{B9046D3D-AB20-45EF-AB1A-9F818F5F31A1}" srcId="{82AC9132-7980-462F-A3DF-CE375B8992B0}" destId="{07318CAE-D918-4325-AB2F-2B9A25DE4E76}" srcOrd="7" destOrd="0" parTransId="{F351093C-E9BB-427A-A793-B704BB7D1A9E}" sibTransId="{0276BEBB-D6DC-4F81-9C5D-C2BFE3D01C06}"/>
    <dgm:cxn modelId="{B697E13D-CDF7-4039-98AC-11DD9D171FD4}" type="presOf" srcId="{9BFFCDD9-4AEB-41FA-89D9-3C6215F3FBFF}" destId="{55330A18-2BE9-436B-A989-E1F358E4934E}" srcOrd="0" destOrd="0" presId="urn:microsoft.com/office/officeart/2016/7/layout/RepeatingBendingProcessNew"/>
    <dgm:cxn modelId="{E04B535E-7239-46D3-820B-ACDA8EF2ACBE}" type="presOf" srcId="{23A5608F-902A-401B-81C3-9C8C56A8D63E}" destId="{83F0018D-C5A5-4FE9-A06C-9AB538C80A18}" srcOrd="1" destOrd="0" presId="urn:microsoft.com/office/officeart/2016/7/layout/RepeatingBendingProcessNew"/>
    <dgm:cxn modelId="{728CC75E-4F97-43D5-9FAD-F464282B9A98}" type="presOf" srcId="{11CD6933-ADED-4C19-BE79-E755AE81A56C}" destId="{61BA378E-E56B-4C4C-8B97-EB9DC577E01F}" srcOrd="0" destOrd="0" presId="urn:microsoft.com/office/officeart/2016/7/layout/RepeatingBendingProcessNew"/>
    <dgm:cxn modelId="{D127BC61-A02F-4F15-9B66-C5CB0FFD0E71}" type="presOf" srcId="{1CC8F9BB-1C60-45A2-9C95-463080EAB1A8}" destId="{920A526E-175B-47B0-A802-37734FC529EB}" srcOrd="0" destOrd="0" presId="urn:microsoft.com/office/officeart/2016/7/layout/RepeatingBendingProcessNew"/>
    <dgm:cxn modelId="{5EABDA61-8F62-438D-AD76-438BEFDC234A}" srcId="{82AC9132-7980-462F-A3DF-CE375B8992B0}" destId="{21EA4AC6-51B5-4ECE-95FB-825F9E24DEB7}" srcOrd="4" destOrd="0" parTransId="{9053E5BE-F183-422F-A2C7-15B167FD9F6F}" sibTransId="{C1355F43-C931-475F-8462-EF4612F41D53}"/>
    <dgm:cxn modelId="{1942FD66-764C-4DD5-B523-8E3A22D2C6E3}" srcId="{82AC9132-7980-462F-A3DF-CE375B8992B0}" destId="{E8A62FF5-4144-44D6-BFD3-E4D8DE92B314}" srcOrd="9" destOrd="0" parTransId="{C47D8031-A579-412C-87CE-271267D38F7F}" sibTransId="{0D0CA762-829E-407B-9FB5-6D5AF2421104}"/>
    <dgm:cxn modelId="{A170DF47-7305-447F-A72F-14F597E1DDB8}" type="presOf" srcId="{DAB2529E-C7B6-480A-9DCD-8F48911E8A8D}" destId="{7E29A2D0-E4BF-47D7-AF1F-4E5830667E45}" srcOrd="0" destOrd="0" presId="urn:microsoft.com/office/officeart/2016/7/layout/RepeatingBendingProcessNew"/>
    <dgm:cxn modelId="{6BCA066B-EDF4-498E-A4DF-329EC337D58E}" srcId="{82AC9132-7980-462F-A3DF-CE375B8992B0}" destId="{49A2E555-7B69-489F-8731-6061FA708207}" srcOrd="1" destOrd="0" parTransId="{17743F09-3EB8-4FB2-8DAD-C970B54CA5B3}" sibTransId="{0BFB3922-E752-4D3A-92ED-02E85EDD589A}"/>
    <dgm:cxn modelId="{AD96D551-1A24-455E-B140-3837CC50EDB1}" type="presOf" srcId="{303CC7E2-2346-4D72-B12D-6E38E93ADEF9}" destId="{A90D9317-CD8E-406E-A7E4-46D7093EB2D6}" srcOrd="0" destOrd="0" presId="urn:microsoft.com/office/officeart/2016/7/layout/RepeatingBendingProcessNew"/>
    <dgm:cxn modelId="{44E92656-56E8-4B37-8FC8-64CEA7C2A6BA}" type="presOf" srcId="{AC59C6CA-1FED-4E28-8011-27F4C4A30643}" destId="{23517ED5-12D9-4ED6-93AA-72155730972F}" srcOrd="0" destOrd="0" presId="urn:microsoft.com/office/officeart/2016/7/layout/RepeatingBendingProcessNew"/>
    <dgm:cxn modelId="{FBB0D376-C93B-4C3F-9AAE-75A382B18179}" type="presOf" srcId="{0BFB3922-E752-4D3A-92ED-02E85EDD589A}" destId="{E4590C5E-98AE-4514-BA93-26D3EB4227F5}" srcOrd="0" destOrd="0" presId="urn:microsoft.com/office/officeart/2016/7/layout/RepeatingBendingProcessNew"/>
    <dgm:cxn modelId="{0EFDE056-5853-4340-8E75-455ACD9D5BD1}" srcId="{82AC9132-7980-462F-A3DF-CE375B8992B0}" destId="{B51C9FEF-0A69-43BD-9F87-29D9EA8B375C}" srcOrd="14" destOrd="0" parTransId="{12A0DE9B-DF3A-4069-91E0-479563F65681}" sibTransId="{F3022E85-B936-47C5-9152-04B6743A2967}"/>
    <dgm:cxn modelId="{C70FAC57-5D9D-4782-9158-CE41E2DE8B26}" type="presOf" srcId="{B1ED4557-36FC-4A64-B0D8-BA5A7150489A}" destId="{B2D11B2D-124B-4CD8-B83E-EC35453D9904}" srcOrd="0" destOrd="0" presId="urn:microsoft.com/office/officeart/2016/7/layout/RepeatingBendingProcessNew"/>
    <dgm:cxn modelId="{C8B93879-0423-4285-B1D8-E2A5AEDD6A38}" type="presOf" srcId="{0D0CA762-829E-407B-9FB5-6D5AF2421104}" destId="{D8E197F7-7364-4F97-B8B6-65E36318C3D6}" srcOrd="0" destOrd="0" presId="urn:microsoft.com/office/officeart/2016/7/layout/RepeatingBendingProcessNew"/>
    <dgm:cxn modelId="{51D2F159-51CD-4CD7-99AD-D5B8D324944A}" type="presOf" srcId="{962D1352-5797-4151-BBED-5670ECA0074B}" destId="{55E99C6B-77E6-47A5-A806-AA4FA9E607F5}" srcOrd="0" destOrd="0" presId="urn:microsoft.com/office/officeart/2016/7/layout/RepeatingBendingProcessNew"/>
    <dgm:cxn modelId="{9499597A-5AA1-47C2-8958-A1418315769E}" type="presOf" srcId="{0CAD650B-404E-4479-881B-7CD5ED81EFA3}" destId="{30AF4FBE-B8D5-4454-AD71-BB9BA50CC720}" srcOrd="1" destOrd="0" presId="urn:microsoft.com/office/officeart/2016/7/layout/RepeatingBendingProcessNew"/>
    <dgm:cxn modelId="{A7F00D86-1483-474F-9938-DB9CF6E64D80}" srcId="{82AC9132-7980-462F-A3DF-CE375B8992B0}" destId="{7FC92177-689C-4703-9DDA-CDFF32DC0FE8}" srcOrd="11" destOrd="0" parTransId="{47E80042-2AD7-486E-987F-770B3CD7094B}" sibTransId="{24B3BF11-9A3B-48CC-8C11-3C01E755EEA3}"/>
    <dgm:cxn modelId="{0A246489-AD87-4EF8-B1EB-B7C5E30D8A9B}" type="presOf" srcId="{B1ED4557-36FC-4A64-B0D8-BA5A7150489A}" destId="{426F320D-D5A7-48C3-80FA-A344875044D6}" srcOrd="1" destOrd="0" presId="urn:microsoft.com/office/officeart/2016/7/layout/RepeatingBendingProcessNew"/>
    <dgm:cxn modelId="{ED4DDE89-A6D1-4E85-95D5-2F14FA1EA722}" srcId="{82AC9132-7980-462F-A3DF-CE375B8992B0}" destId="{AC59C6CA-1FED-4E28-8011-27F4C4A30643}" srcOrd="13" destOrd="0" parTransId="{41019593-7952-441D-9C3B-734A0BEE67C0}" sibTransId="{0CAD650B-404E-4479-881B-7CD5ED81EFA3}"/>
    <dgm:cxn modelId="{A62D549C-F35B-49D8-89C2-D67CA6CFB7D2}" srcId="{82AC9132-7980-462F-A3DF-CE375B8992B0}" destId="{DAB2529E-C7B6-480A-9DCD-8F48911E8A8D}" srcOrd="6" destOrd="0" parTransId="{A1AE7D49-CB15-4BA9-B28F-5A83018C935A}" sibTransId="{5CC4FC7C-54A5-41EF-807D-66AEAEDA719B}"/>
    <dgm:cxn modelId="{AE623CA5-A8F9-4BE8-B9B1-F190C79696CD}" type="presOf" srcId="{B51C9FEF-0A69-43BD-9F87-29D9EA8B375C}" destId="{7E42E541-4305-45F2-A34A-E2C605B78025}" srcOrd="0" destOrd="0" presId="urn:microsoft.com/office/officeart/2016/7/layout/RepeatingBendingProcessNew"/>
    <dgm:cxn modelId="{83D3DBA7-BC9B-44AD-BEC0-BBB0D53E873D}" type="presOf" srcId="{FB21CA8C-E2B7-4509-8B55-2261B898A634}" destId="{BC3110C7-317C-40C2-845B-7724B08792E7}" srcOrd="1" destOrd="0" presId="urn:microsoft.com/office/officeart/2016/7/layout/RepeatingBendingProcessNew"/>
    <dgm:cxn modelId="{3C59E1A7-9204-4EFE-B3FD-31DC296F9392}" type="presOf" srcId="{07318CAE-D918-4325-AB2F-2B9A25DE4E76}" destId="{138AA9A5-D6D8-45A3-8C8B-FDB962510A7F}" srcOrd="0" destOrd="0" presId="urn:microsoft.com/office/officeart/2016/7/layout/RepeatingBendingProcessNew"/>
    <dgm:cxn modelId="{D40F8FAA-D40B-426E-8C45-5A9239A48F4B}" srcId="{82AC9132-7980-462F-A3DF-CE375B8992B0}" destId="{5897EF0E-0CC3-48E3-AA05-3AD917E1C7B6}" srcOrd="0" destOrd="0" parTransId="{638E4D5A-BD3F-401C-B0F1-1B6DC95A290C}" sibTransId="{DD07F3A2-FD4A-4D2C-8922-2D1F4AB789E3}"/>
    <dgm:cxn modelId="{0B8777AC-0D05-4E79-8879-C33A5950E5D2}" type="presOf" srcId="{F8EA8249-B543-4514-8145-9B74A8EA735E}" destId="{619C4283-0CD7-4CE1-A702-F22DE8479915}" srcOrd="0" destOrd="0" presId="urn:microsoft.com/office/officeart/2016/7/layout/RepeatingBendingProcessNew"/>
    <dgm:cxn modelId="{4C9D12AD-A66C-4CF0-BE00-DB2D9277B5C5}" type="presOf" srcId="{82AC9132-7980-462F-A3DF-CE375B8992B0}" destId="{EFDCC02A-C13F-46ED-8614-BA0288992DD4}" srcOrd="0" destOrd="0" presId="urn:microsoft.com/office/officeart/2016/7/layout/RepeatingBendingProcessNew"/>
    <dgm:cxn modelId="{D37174AE-CBBF-4B43-AEB8-A6213AA60541}" type="presOf" srcId="{5897EF0E-0CC3-48E3-AA05-3AD917E1C7B6}" destId="{C15DD9D4-D66E-4F31-9897-9D2115224675}" srcOrd="0" destOrd="0" presId="urn:microsoft.com/office/officeart/2016/7/layout/RepeatingBendingProcessNew"/>
    <dgm:cxn modelId="{C53E3FB1-DD6C-4DFA-A361-D1683D40EA26}" srcId="{82AC9132-7980-462F-A3DF-CE375B8992B0}" destId="{F8EA8249-B543-4514-8145-9B74A8EA735E}" srcOrd="10" destOrd="0" parTransId="{72EFEC03-C2D6-4C7D-982F-E4472D391008}" sibTransId="{23A5608F-902A-401B-81C3-9C8C56A8D63E}"/>
    <dgm:cxn modelId="{BF1E8AB3-D322-4010-ACEE-965343D7FDD5}" type="presOf" srcId="{24B3BF11-9A3B-48CC-8C11-3C01E755EEA3}" destId="{28EDF4BD-707A-4A7B-B09A-BF9F9EA7D63E}" srcOrd="0" destOrd="0" presId="urn:microsoft.com/office/officeart/2016/7/layout/RepeatingBendingProcessNew"/>
    <dgm:cxn modelId="{671590BB-680F-4F95-9031-747FADDC0EB5}" type="presOf" srcId="{092175BA-47D6-4EC6-A27D-2E4DF99A8DB5}" destId="{F1F8DBCE-86D1-49C0-B1BD-DD3D9319B7AA}" srcOrd="0" destOrd="0" presId="urn:microsoft.com/office/officeart/2016/7/layout/RepeatingBendingProcessNew"/>
    <dgm:cxn modelId="{331791BB-2E06-4115-88F6-20CDCF18458A}" type="presOf" srcId="{9BFFCDD9-4AEB-41FA-89D9-3C6215F3FBFF}" destId="{65D40131-6CEA-4083-B00F-EEE3CEAA2A41}" srcOrd="1" destOrd="0" presId="urn:microsoft.com/office/officeart/2016/7/layout/RepeatingBendingProcessNew"/>
    <dgm:cxn modelId="{DED9B5BD-C2AE-4D52-9B21-9971E3F884EA}" type="presOf" srcId="{DD07F3A2-FD4A-4D2C-8922-2D1F4AB789E3}" destId="{72C42061-B3B2-4A7A-A538-8C46964E164F}" srcOrd="0" destOrd="0" presId="urn:microsoft.com/office/officeart/2016/7/layout/RepeatingBendingProcessNew"/>
    <dgm:cxn modelId="{9AF7C8C8-5FC6-4781-AA50-4CBBAA7408F6}" type="presOf" srcId="{C1355F43-C931-475F-8462-EF4612F41D53}" destId="{D11CF0B8-76C6-4D66-A8D1-1A9B0DC678A0}" srcOrd="1" destOrd="0" presId="urn:microsoft.com/office/officeart/2016/7/layout/RepeatingBendingProcessNew"/>
    <dgm:cxn modelId="{DCA784C9-41A8-493E-88B1-64B90D3DF507}" type="presOf" srcId="{FB21CA8C-E2B7-4509-8B55-2261B898A634}" destId="{EF94558C-12AC-4BE1-B2E7-A913F04A4C02}" srcOrd="0" destOrd="0" presId="urn:microsoft.com/office/officeart/2016/7/layout/RepeatingBendingProcessNew"/>
    <dgm:cxn modelId="{390DECCC-1F60-4867-B2D3-1F0B223E136F}" srcId="{82AC9132-7980-462F-A3DF-CE375B8992B0}" destId="{303CC7E2-2346-4D72-B12D-6E38E93ADEF9}" srcOrd="5" destOrd="0" parTransId="{FDC47530-F1DA-4618-BA8A-0E204F1100BE}" sibTransId="{962D1352-5797-4151-BBED-5670ECA0074B}"/>
    <dgm:cxn modelId="{6848F1D9-4ECE-4570-B426-BF34E34DCBC9}" type="presOf" srcId="{962D1352-5797-4151-BBED-5670ECA0074B}" destId="{86C45665-969A-4EFE-A863-231014E8C0EA}" srcOrd="1" destOrd="0" presId="urn:microsoft.com/office/officeart/2016/7/layout/RepeatingBendingProcessNew"/>
    <dgm:cxn modelId="{6A3D1FE0-3D01-4844-9C38-C9EFAA9447EF}" type="presOf" srcId="{0D0CA762-829E-407B-9FB5-6D5AF2421104}" destId="{3DEC4330-2712-4EFA-B709-4938D162F6E1}" srcOrd="1" destOrd="0" presId="urn:microsoft.com/office/officeart/2016/7/layout/RepeatingBendingProcessNew"/>
    <dgm:cxn modelId="{542C52E2-2578-486E-BE10-316181F5D112}" type="presOf" srcId="{C1355F43-C931-475F-8462-EF4612F41D53}" destId="{8A679CBF-E1AC-46F9-B415-FB9A6D20D37E}" srcOrd="0" destOrd="0" presId="urn:microsoft.com/office/officeart/2016/7/layout/RepeatingBendingProcessNew"/>
    <dgm:cxn modelId="{DBA8DDE2-1652-416B-933C-997D71B284C8}" type="presOf" srcId="{E8A62FF5-4144-44D6-BFD3-E4D8DE92B314}" destId="{9250AE59-6842-4B07-B5DE-681A9391D5BA}" srcOrd="0" destOrd="0" presId="urn:microsoft.com/office/officeart/2016/7/layout/RepeatingBendingProcessNew"/>
    <dgm:cxn modelId="{E726FCE6-E61A-438F-9D01-2AECB313CB56}" type="presOf" srcId="{0BFB3922-E752-4D3A-92ED-02E85EDD589A}" destId="{B00F9E02-E207-4E32-8061-FCD837DA37CB}" srcOrd="1" destOrd="0" presId="urn:microsoft.com/office/officeart/2016/7/layout/RepeatingBendingProcessNew"/>
    <dgm:cxn modelId="{65C043E7-BDF7-4F8B-8D86-4292F4DC5C6B}" type="presOf" srcId="{21EA4AC6-51B5-4ECE-95FB-825F9E24DEB7}" destId="{6DE6D3CE-B1D4-4F3D-BDF6-A8359A44F019}" srcOrd="0" destOrd="0" presId="urn:microsoft.com/office/officeart/2016/7/layout/RepeatingBendingProcessNew"/>
    <dgm:cxn modelId="{FEB9D7F8-67EF-457E-885A-E2D395396257}" type="presOf" srcId="{24B3BF11-9A3B-48CC-8C11-3C01E755EEA3}" destId="{91C16FA3-03D5-4FDB-A0CF-F993161C5400}" srcOrd="1" destOrd="0" presId="urn:microsoft.com/office/officeart/2016/7/layout/RepeatingBendingProcessNew"/>
    <dgm:cxn modelId="{9C9021F9-0CCF-4B82-B2EE-1FBCCDC1ABCE}" srcId="{82AC9132-7980-462F-A3DF-CE375B8992B0}" destId="{11CD6933-ADED-4C19-BE79-E755AE81A56C}" srcOrd="12" destOrd="0" parTransId="{3FBB220E-5AF4-4F47-8A64-6A0C9BE1D51A}" sibTransId="{B1ED4557-36FC-4A64-B0D8-BA5A7150489A}"/>
    <dgm:cxn modelId="{613D337C-1424-415A-8456-7484DA166D94}" type="presParOf" srcId="{EFDCC02A-C13F-46ED-8614-BA0288992DD4}" destId="{C15DD9D4-D66E-4F31-9897-9D2115224675}" srcOrd="0" destOrd="0" presId="urn:microsoft.com/office/officeart/2016/7/layout/RepeatingBendingProcessNew"/>
    <dgm:cxn modelId="{C6AC4101-9005-4946-BF04-5E1F27709655}" type="presParOf" srcId="{EFDCC02A-C13F-46ED-8614-BA0288992DD4}" destId="{72C42061-B3B2-4A7A-A538-8C46964E164F}" srcOrd="1" destOrd="0" presId="urn:microsoft.com/office/officeart/2016/7/layout/RepeatingBendingProcessNew"/>
    <dgm:cxn modelId="{4E728111-AC11-4B42-B251-951018C19396}" type="presParOf" srcId="{72C42061-B3B2-4A7A-A538-8C46964E164F}" destId="{860B38EF-2EAF-48ED-B5F3-C497D58D3408}" srcOrd="0" destOrd="0" presId="urn:microsoft.com/office/officeart/2016/7/layout/RepeatingBendingProcessNew"/>
    <dgm:cxn modelId="{749DA7AD-7E34-4356-BA09-C3F131AB25BA}" type="presParOf" srcId="{EFDCC02A-C13F-46ED-8614-BA0288992DD4}" destId="{3FACAEDA-42AD-4F6B-B0BA-99B19617500C}" srcOrd="2" destOrd="0" presId="urn:microsoft.com/office/officeart/2016/7/layout/RepeatingBendingProcessNew"/>
    <dgm:cxn modelId="{FEEC5C8E-409D-4A71-B016-CF374DCC41A8}" type="presParOf" srcId="{EFDCC02A-C13F-46ED-8614-BA0288992DD4}" destId="{E4590C5E-98AE-4514-BA93-26D3EB4227F5}" srcOrd="3" destOrd="0" presId="urn:microsoft.com/office/officeart/2016/7/layout/RepeatingBendingProcessNew"/>
    <dgm:cxn modelId="{9483747C-99EE-4145-93BF-34D97A1F10C9}" type="presParOf" srcId="{E4590C5E-98AE-4514-BA93-26D3EB4227F5}" destId="{B00F9E02-E207-4E32-8061-FCD837DA37CB}" srcOrd="0" destOrd="0" presId="urn:microsoft.com/office/officeart/2016/7/layout/RepeatingBendingProcessNew"/>
    <dgm:cxn modelId="{7E03178E-4EEF-4FA7-954B-0851F82B8446}" type="presParOf" srcId="{EFDCC02A-C13F-46ED-8614-BA0288992DD4}" destId="{689C07C7-E579-417F-84C0-97B698AA620E}" srcOrd="4" destOrd="0" presId="urn:microsoft.com/office/officeart/2016/7/layout/RepeatingBendingProcessNew"/>
    <dgm:cxn modelId="{50A5EBF3-B32F-4374-ABA8-1628E19D4661}" type="presParOf" srcId="{EFDCC02A-C13F-46ED-8614-BA0288992DD4}" destId="{55330A18-2BE9-436B-A989-E1F358E4934E}" srcOrd="5" destOrd="0" presId="urn:microsoft.com/office/officeart/2016/7/layout/RepeatingBendingProcessNew"/>
    <dgm:cxn modelId="{A87ED76C-39DE-45E7-9CB6-7EB7B11E7CC2}" type="presParOf" srcId="{55330A18-2BE9-436B-A989-E1F358E4934E}" destId="{65D40131-6CEA-4083-B00F-EEE3CEAA2A41}" srcOrd="0" destOrd="0" presId="urn:microsoft.com/office/officeart/2016/7/layout/RepeatingBendingProcessNew"/>
    <dgm:cxn modelId="{0F978630-00C4-4281-9848-34DADDA5FC8B}" type="presParOf" srcId="{EFDCC02A-C13F-46ED-8614-BA0288992DD4}" destId="{F1F8DBCE-86D1-49C0-B1BD-DD3D9319B7AA}" srcOrd="6" destOrd="0" presId="urn:microsoft.com/office/officeart/2016/7/layout/RepeatingBendingProcessNew"/>
    <dgm:cxn modelId="{3323171A-A9C1-4AEB-B7DA-C5E8CF99FA35}" type="presParOf" srcId="{EFDCC02A-C13F-46ED-8614-BA0288992DD4}" destId="{EF94558C-12AC-4BE1-B2E7-A913F04A4C02}" srcOrd="7" destOrd="0" presId="urn:microsoft.com/office/officeart/2016/7/layout/RepeatingBendingProcessNew"/>
    <dgm:cxn modelId="{7A5E962E-F191-40F0-86A4-BC9EE756E6C1}" type="presParOf" srcId="{EF94558C-12AC-4BE1-B2E7-A913F04A4C02}" destId="{BC3110C7-317C-40C2-845B-7724B08792E7}" srcOrd="0" destOrd="0" presId="urn:microsoft.com/office/officeart/2016/7/layout/RepeatingBendingProcessNew"/>
    <dgm:cxn modelId="{63967A5D-8793-4641-9D6D-43FD8EE25E1E}" type="presParOf" srcId="{EFDCC02A-C13F-46ED-8614-BA0288992DD4}" destId="{6DE6D3CE-B1D4-4F3D-BDF6-A8359A44F019}" srcOrd="8" destOrd="0" presId="urn:microsoft.com/office/officeart/2016/7/layout/RepeatingBendingProcessNew"/>
    <dgm:cxn modelId="{B64A146F-855C-4F94-9367-0205AC734560}" type="presParOf" srcId="{EFDCC02A-C13F-46ED-8614-BA0288992DD4}" destId="{8A679CBF-E1AC-46F9-B415-FB9A6D20D37E}" srcOrd="9" destOrd="0" presId="urn:microsoft.com/office/officeart/2016/7/layout/RepeatingBendingProcessNew"/>
    <dgm:cxn modelId="{DE21D578-DB7E-4B89-803A-64E936E7F303}" type="presParOf" srcId="{8A679CBF-E1AC-46F9-B415-FB9A6D20D37E}" destId="{D11CF0B8-76C6-4D66-A8D1-1A9B0DC678A0}" srcOrd="0" destOrd="0" presId="urn:microsoft.com/office/officeart/2016/7/layout/RepeatingBendingProcessNew"/>
    <dgm:cxn modelId="{6DAE5720-B600-40F5-93B5-BB1C86DA48BD}" type="presParOf" srcId="{EFDCC02A-C13F-46ED-8614-BA0288992DD4}" destId="{A90D9317-CD8E-406E-A7E4-46D7093EB2D6}" srcOrd="10" destOrd="0" presId="urn:microsoft.com/office/officeart/2016/7/layout/RepeatingBendingProcessNew"/>
    <dgm:cxn modelId="{D5730D99-30F7-4BD9-A040-9B26F85A949E}" type="presParOf" srcId="{EFDCC02A-C13F-46ED-8614-BA0288992DD4}" destId="{55E99C6B-77E6-47A5-A806-AA4FA9E607F5}" srcOrd="11" destOrd="0" presId="urn:microsoft.com/office/officeart/2016/7/layout/RepeatingBendingProcessNew"/>
    <dgm:cxn modelId="{FDE9265B-BE5C-4433-8805-4C2C1DD66C96}" type="presParOf" srcId="{55E99C6B-77E6-47A5-A806-AA4FA9E607F5}" destId="{86C45665-969A-4EFE-A863-231014E8C0EA}" srcOrd="0" destOrd="0" presId="urn:microsoft.com/office/officeart/2016/7/layout/RepeatingBendingProcessNew"/>
    <dgm:cxn modelId="{5A52E80F-F87C-40CD-A6A6-9404854FA7E7}" type="presParOf" srcId="{EFDCC02A-C13F-46ED-8614-BA0288992DD4}" destId="{7E29A2D0-E4BF-47D7-AF1F-4E5830667E45}" srcOrd="12" destOrd="0" presId="urn:microsoft.com/office/officeart/2016/7/layout/RepeatingBendingProcessNew"/>
    <dgm:cxn modelId="{A4194CCF-7829-482E-9810-6DD7F4EAB537}" type="presParOf" srcId="{EFDCC02A-C13F-46ED-8614-BA0288992DD4}" destId="{D1CC6593-28EE-4282-9828-7005E0CAAF90}" srcOrd="13" destOrd="0" presId="urn:microsoft.com/office/officeart/2016/7/layout/RepeatingBendingProcessNew"/>
    <dgm:cxn modelId="{904FE42F-60DC-4C97-A264-892DC72B2470}" type="presParOf" srcId="{D1CC6593-28EE-4282-9828-7005E0CAAF90}" destId="{79A071D5-D05F-4015-860A-52CB20C0429C}" srcOrd="0" destOrd="0" presId="urn:microsoft.com/office/officeart/2016/7/layout/RepeatingBendingProcessNew"/>
    <dgm:cxn modelId="{42396E4F-4BDF-4BA3-B65F-2B1441CE3025}" type="presParOf" srcId="{EFDCC02A-C13F-46ED-8614-BA0288992DD4}" destId="{138AA9A5-D6D8-45A3-8C8B-FDB962510A7F}" srcOrd="14" destOrd="0" presId="urn:microsoft.com/office/officeart/2016/7/layout/RepeatingBendingProcessNew"/>
    <dgm:cxn modelId="{668F9552-CA26-4FA9-A055-3A57A656C66F}" type="presParOf" srcId="{EFDCC02A-C13F-46ED-8614-BA0288992DD4}" destId="{C459B404-B383-4692-9262-4C74D1A2892E}" srcOrd="15" destOrd="0" presId="urn:microsoft.com/office/officeart/2016/7/layout/RepeatingBendingProcessNew"/>
    <dgm:cxn modelId="{DFA52755-8A2B-4381-8E14-6A6196647857}" type="presParOf" srcId="{C459B404-B383-4692-9262-4C74D1A2892E}" destId="{A67A0B1B-5586-4628-81B3-E927358EED6A}" srcOrd="0" destOrd="0" presId="urn:microsoft.com/office/officeart/2016/7/layout/RepeatingBendingProcessNew"/>
    <dgm:cxn modelId="{BB3B32CA-FBD9-4D37-BB29-C2D4A4971C17}" type="presParOf" srcId="{EFDCC02A-C13F-46ED-8614-BA0288992DD4}" destId="{B037F48A-A9F9-4008-98F6-2CFEBF8F8F75}" srcOrd="16" destOrd="0" presId="urn:microsoft.com/office/officeart/2016/7/layout/RepeatingBendingProcessNew"/>
    <dgm:cxn modelId="{E80C3015-2AC4-4D26-B3D7-B49508AE9C37}" type="presParOf" srcId="{EFDCC02A-C13F-46ED-8614-BA0288992DD4}" destId="{920A526E-175B-47B0-A802-37734FC529EB}" srcOrd="17" destOrd="0" presId="urn:microsoft.com/office/officeart/2016/7/layout/RepeatingBendingProcessNew"/>
    <dgm:cxn modelId="{2859F955-5458-448D-A049-1D941AB7C86D}" type="presParOf" srcId="{920A526E-175B-47B0-A802-37734FC529EB}" destId="{DC3EBE8E-01B6-4B4F-A6C1-B6A01BB16D7D}" srcOrd="0" destOrd="0" presId="urn:microsoft.com/office/officeart/2016/7/layout/RepeatingBendingProcessNew"/>
    <dgm:cxn modelId="{37BDFB2E-D752-4D8E-99FB-0E86BA6C4A18}" type="presParOf" srcId="{EFDCC02A-C13F-46ED-8614-BA0288992DD4}" destId="{9250AE59-6842-4B07-B5DE-681A9391D5BA}" srcOrd="18" destOrd="0" presId="urn:microsoft.com/office/officeart/2016/7/layout/RepeatingBendingProcessNew"/>
    <dgm:cxn modelId="{1878B87C-EF32-43D5-802A-F7C54E5165E4}" type="presParOf" srcId="{EFDCC02A-C13F-46ED-8614-BA0288992DD4}" destId="{D8E197F7-7364-4F97-B8B6-65E36318C3D6}" srcOrd="19" destOrd="0" presId="urn:microsoft.com/office/officeart/2016/7/layout/RepeatingBendingProcessNew"/>
    <dgm:cxn modelId="{0B416F26-0FA8-4EE9-876C-9CC3DC74824B}" type="presParOf" srcId="{D8E197F7-7364-4F97-B8B6-65E36318C3D6}" destId="{3DEC4330-2712-4EFA-B709-4938D162F6E1}" srcOrd="0" destOrd="0" presId="urn:microsoft.com/office/officeart/2016/7/layout/RepeatingBendingProcessNew"/>
    <dgm:cxn modelId="{665E665B-378E-48F3-AD23-A6B5F9B55810}" type="presParOf" srcId="{EFDCC02A-C13F-46ED-8614-BA0288992DD4}" destId="{619C4283-0CD7-4CE1-A702-F22DE8479915}" srcOrd="20" destOrd="0" presId="urn:microsoft.com/office/officeart/2016/7/layout/RepeatingBendingProcessNew"/>
    <dgm:cxn modelId="{39D3955C-43DD-4137-8184-CF1D0A0EC85A}" type="presParOf" srcId="{EFDCC02A-C13F-46ED-8614-BA0288992DD4}" destId="{40EA3832-E1B8-4213-B491-8735805BFA58}" srcOrd="21" destOrd="0" presId="urn:microsoft.com/office/officeart/2016/7/layout/RepeatingBendingProcessNew"/>
    <dgm:cxn modelId="{CD7A83EC-D47C-490D-8825-BAB3BDB8681B}" type="presParOf" srcId="{40EA3832-E1B8-4213-B491-8735805BFA58}" destId="{83F0018D-C5A5-4FE9-A06C-9AB538C80A18}" srcOrd="0" destOrd="0" presId="urn:microsoft.com/office/officeart/2016/7/layout/RepeatingBendingProcessNew"/>
    <dgm:cxn modelId="{B039C5A6-5710-4CAF-9039-F4CB8DCB0774}" type="presParOf" srcId="{EFDCC02A-C13F-46ED-8614-BA0288992DD4}" destId="{3907E02F-04F7-46C4-8377-3B23277FA3A2}" srcOrd="22" destOrd="0" presId="urn:microsoft.com/office/officeart/2016/7/layout/RepeatingBendingProcessNew"/>
    <dgm:cxn modelId="{DA0529FC-1FF1-4E14-BF46-23316674CF72}" type="presParOf" srcId="{EFDCC02A-C13F-46ED-8614-BA0288992DD4}" destId="{28EDF4BD-707A-4A7B-B09A-BF9F9EA7D63E}" srcOrd="23" destOrd="0" presId="urn:microsoft.com/office/officeart/2016/7/layout/RepeatingBendingProcessNew"/>
    <dgm:cxn modelId="{C0B67354-4EA1-4A93-B362-55D52C508706}" type="presParOf" srcId="{28EDF4BD-707A-4A7B-B09A-BF9F9EA7D63E}" destId="{91C16FA3-03D5-4FDB-A0CF-F993161C5400}" srcOrd="0" destOrd="0" presId="urn:microsoft.com/office/officeart/2016/7/layout/RepeatingBendingProcessNew"/>
    <dgm:cxn modelId="{34E1CE5A-0C4E-413E-B4C9-3936D5EF6B04}" type="presParOf" srcId="{EFDCC02A-C13F-46ED-8614-BA0288992DD4}" destId="{61BA378E-E56B-4C4C-8B97-EB9DC577E01F}" srcOrd="24" destOrd="0" presId="urn:microsoft.com/office/officeart/2016/7/layout/RepeatingBendingProcessNew"/>
    <dgm:cxn modelId="{6DE53688-3505-49BB-8CE8-9CA3C304F91B}" type="presParOf" srcId="{EFDCC02A-C13F-46ED-8614-BA0288992DD4}" destId="{B2D11B2D-124B-4CD8-B83E-EC35453D9904}" srcOrd="25" destOrd="0" presId="urn:microsoft.com/office/officeart/2016/7/layout/RepeatingBendingProcessNew"/>
    <dgm:cxn modelId="{F9E63038-73CB-42B7-9599-5944D1713EF8}" type="presParOf" srcId="{B2D11B2D-124B-4CD8-B83E-EC35453D9904}" destId="{426F320D-D5A7-48C3-80FA-A344875044D6}" srcOrd="0" destOrd="0" presId="urn:microsoft.com/office/officeart/2016/7/layout/RepeatingBendingProcessNew"/>
    <dgm:cxn modelId="{DED94551-7F57-4F86-BB6F-258BFF68E423}" type="presParOf" srcId="{EFDCC02A-C13F-46ED-8614-BA0288992DD4}" destId="{23517ED5-12D9-4ED6-93AA-72155730972F}" srcOrd="26" destOrd="0" presId="urn:microsoft.com/office/officeart/2016/7/layout/RepeatingBendingProcessNew"/>
    <dgm:cxn modelId="{7FBC2A9B-1DA5-418B-B16C-85D0BF6EA412}" type="presParOf" srcId="{EFDCC02A-C13F-46ED-8614-BA0288992DD4}" destId="{9EF8577F-2DF7-43BE-A2C8-8DA2710C159F}" srcOrd="27" destOrd="0" presId="urn:microsoft.com/office/officeart/2016/7/layout/RepeatingBendingProcessNew"/>
    <dgm:cxn modelId="{134D66E5-33CE-435F-B836-C8C192365011}" type="presParOf" srcId="{9EF8577F-2DF7-43BE-A2C8-8DA2710C159F}" destId="{30AF4FBE-B8D5-4454-AD71-BB9BA50CC720}" srcOrd="0" destOrd="0" presId="urn:microsoft.com/office/officeart/2016/7/layout/RepeatingBendingProcessNew"/>
    <dgm:cxn modelId="{EF937F8C-E006-43C8-8EEC-B68B4E8A313F}" type="presParOf" srcId="{EFDCC02A-C13F-46ED-8614-BA0288992DD4}" destId="{7E42E541-4305-45F2-A34A-E2C605B78025}" srcOrd="28"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B517A47-9DDA-4DE6-870D-02C51AE1EC38}"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A96689DD-6159-4A80-B685-78A2AE543F4C}">
      <dgm:prSet/>
      <dgm:spPr/>
      <dgm:t>
        <a:bodyPr/>
        <a:lstStyle/>
        <a:p>
          <a:r>
            <a:rPr lang="en-US" dirty="0"/>
            <a:t>La </a:t>
          </a:r>
          <a:r>
            <a:rPr lang="en-US" dirty="0" err="1"/>
            <a:t>Boîte</a:t>
          </a:r>
          <a:r>
            <a:rPr lang="en-US" dirty="0"/>
            <a:t> à Grains</a:t>
          </a:r>
        </a:p>
      </dgm:t>
    </dgm:pt>
    <dgm:pt modelId="{597F8CEA-D80C-40D1-9234-D9DA8D8B3C68}" type="parTrans" cxnId="{0D4F55C4-E3AC-47C1-AFA6-CE652D9F4855}">
      <dgm:prSet/>
      <dgm:spPr/>
      <dgm:t>
        <a:bodyPr/>
        <a:lstStyle/>
        <a:p>
          <a:endParaRPr lang="en-US"/>
        </a:p>
      </dgm:t>
    </dgm:pt>
    <dgm:pt modelId="{40EAA7C9-3C5C-456E-8674-6C7B7F406FD4}" type="sibTrans" cxnId="{0D4F55C4-E3AC-47C1-AFA6-CE652D9F4855}">
      <dgm:prSet/>
      <dgm:spPr/>
      <dgm:t>
        <a:bodyPr/>
        <a:lstStyle/>
        <a:p>
          <a:endParaRPr lang="en-US"/>
        </a:p>
      </dgm:t>
    </dgm:pt>
    <dgm:pt modelId="{18D49200-BBBA-46BC-89E1-D6BAB7678519}">
      <dgm:prSet/>
      <dgm:spPr/>
      <dgm:t>
        <a:bodyPr/>
        <a:lstStyle/>
        <a:p>
          <a:r>
            <a:rPr lang="en-US"/>
            <a:t>La famille Lafrenière</a:t>
          </a:r>
        </a:p>
      </dgm:t>
    </dgm:pt>
    <dgm:pt modelId="{B6930C54-C7B6-4083-9956-76F0049C2A1F}" type="parTrans" cxnId="{AE41B5DA-E9FA-4362-BD1D-45AFF3D7D616}">
      <dgm:prSet/>
      <dgm:spPr/>
      <dgm:t>
        <a:bodyPr/>
        <a:lstStyle/>
        <a:p>
          <a:endParaRPr lang="en-US"/>
        </a:p>
      </dgm:t>
    </dgm:pt>
    <dgm:pt modelId="{A6EB7B0B-8CFF-440D-950E-91DDC46A0A49}" type="sibTrans" cxnId="{AE41B5DA-E9FA-4362-BD1D-45AFF3D7D616}">
      <dgm:prSet/>
      <dgm:spPr/>
      <dgm:t>
        <a:bodyPr/>
        <a:lstStyle/>
        <a:p>
          <a:endParaRPr lang="en-US"/>
        </a:p>
      </dgm:t>
    </dgm:pt>
    <dgm:pt modelId="{2AF20ED4-F570-48CF-9519-53E5D07C44E8}">
      <dgm:prSet/>
      <dgm:spPr/>
      <dgm:t>
        <a:bodyPr/>
        <a:lstStyle/>
        <a:p>
          <a:r>
            <a:rPr lang="en-US"/>
            <a:t>La Légion Filiale Norris 227</a:t>
          </a:r>
        </a:p>
      </dgm:t>
    </dgm:pt>
    <dgm:pt modelId="{074269C2-FAFE-44C5-9139-14655C68C8F3}" type="parTrans" cxnId="{4EEE9785-6519-41B8-B261-C6C0FCC94666}">
      <dgm:prSet/>
      <dgm:spPr/>
      <dgm:t>
        <a:bodyPr/>
        <a:lstStyle/>
        <a:p>
          <a:endParaRPr lang="en-US"/>
        </a:p>
      </dgm:t>
    </dgm:pt>
    <dgm:pt modelId="{66E6936C-11C1-4E8A-93B0-0FE7578AD726}" type="sibTrans" cxnId="{4EEE9785-6519-41B8-B261-C6C0FCC94666}">
      <dgm:prSet/>
      <dgm:spPr/>
      <dgm:t>
        <a:bodyPr/>
        <a:lstStyle/>
        <a:p>
          <a:endParaRPr lang="en-US"/>
        </a:p>
      </dgm:t>
    </dgm:pt>
    <dgm:pt modelId="{6DBD1DD5-15A9-4818-8403-D94DFBFD8706}">
      <dgm:prSet/>
      <dgm:spPr/>
      <dgm:t>
        <a:bodyPr/>
        <a:lstStyle/>
        <a:p>
          <a:r>
            <a:rPr lang="en-US" dirty="0"/>
            <a:t>La </a:t>
          </a:r>
          <a:r>
            <a:rPr lang="en-US" dirty="0" err="1"/>
            <a:t>famille</a:t>
          </a:r>
          <a:r>
            <a:rPr lang="en-US" dirty="0"/>
            <a:t> Asselin et Allard</a:t>
          </a:r>
        </a:p>
      </dgm:t>
    </dgm:pt>
    <dgm:pt modelId="{7613DF08-EF21-4B49-A99A-DE5EB04A6FA5}" type="parTrans" cxnId="{8F878E42-96F8-408D-9554-210B029C8CCA}">
      <dgm:prSet/>
      <dgm:spPr/>
      <dgm:t>
        <a:bodyPr/>
        <a:lstStyle/>
        <a:p>
          <a:endParaRPr lang="en-US"/>
        </a:p>
      </dgm:t>
    </dgm:pt>
    <dgm:pt modelId="{9C5050D1-A134-472C-8406-50AC1ED820E6}" type="sibTrans" cxnId="{8F878E42-96F8-408D-9554-210B029C8CCA}">
      <dgm:prSet/>
      <dgm:spPr/>
      <dgm:t>
        <a:bodyPr/>
        <a:lstStyle/>
        <a:p>
          <a:endParaRPr lang="en-US"/>
        </a:p>
      </dgm:t>
    </dgm:pt>
    <dgm:pt modelId="{737574B5-58B7-4158-AF58-0CFF14C59A85}">
      <dgm:prSet/>
      <dgm:spPr/>
      <dgm:t>
        <a:bodyPr/>
        <a:lstStyle/>
        <a:p>
          <a:r>
            <a:rPr lang="en-US"/>
            <a:t>La famille Hotte</a:t>
          </a:r>
        </a:p>
      </dgm:t>
    </dgm:pt>
    <dgm:pt modelId="{5DBBF679-B77B-44CC-ACA6-BC4971B5903A}" type="parTrans" cxnId="{77EAE978-757C-4867-92D6-FCA89077FAC9}">
      <dgm:prSet/>
      <dgm:spPr/>
      <dgm:t>
        <a:bodyPr/>
        <a:lstStyle/>
        <a:p>
          <a:endParaRPr lang="en-US"/>
        </a:p>
      </dgm:t>
    </dgm:pt>
    <dgm:pt modelId="{C61CF3E3-A1D3-4892-A748-02E7D92B2537}" type="sibTrans" cxnId="{77EAE978-757C-4867-92D6-FCA89077FAC9}">
      <dgm:prSet/>
      <dgm:spPr/>
      <dgm:t>
        <a:bodyPr/>
        <a:lstStyle/>
        <a:p>
          <a:endParaRPr lang="en-US"/>
        </a:p>
      </dgm:t>
    </dgm:pt>
    <dgm:pt modelId="{C6A0095C-A747-4567-9F27-335664DCA782}">
      <dgm:prSet/>
      <dgm:spPr/>
      <dgm:t>
        <a:bodyPr/>
        <a:lstStyle/>
        <a:p>
          <a:r>
            <a:rPr lang="en-US"/>
            <a:t>La famille Price</a:t>
          </a:r>
        </a:p>
      </dgm:t>
    </dgm:pt>
    <dgm:pt modelId="{05BCA0A3-A9CD-4723-9B96-82E6CA830537}" type="parTrans" cxnId="{A419A396-F152-461F-B676-CF67D3A8B833}">
      <dgm:prSet/>
      <dgm:spPr/>
      <dgm:t>
        <a:bodyPr/>
        <a:lstStyle/>
        <a:p>
          <a:endParaRPr lang="en-US"/>
        </a:p>
      </dgm:t>
    </dgm:pt>
    <dgm:pt modelId="{C290D8F7-DDDC-46A0-8790-1CDE5F2633BE}" type="sibTrans" cxnId="{A419A396-F152-461F-B676-CF67D3A8B833}">
      <dgm:prSet/>
      <dgm:spPr/>
      <dgm:t>
        <a:bodyPr/>
        <a:lstStyle/>
        <a:p>
          <a:endParaRPr lang="en-US"/>
        </a:p>
      </dgm:t>
    </dgm:pt>
    <dgm:pt modelId="{170C5AA1-F897-44EA-85BE-A0C330E35AAB}">
      <dgm:prSet/>
      <dgm:spPr/>
      <dgm:t>
        <a:bodyPr/>
        <a:lstStyle/>
        <a:p>
          <a:r>
            <a:rPr lang="en-US"/>
            <a:t>La famille Grenier</a:t>
          </a:r>
        </a:p>
      </dgm:t>
    </dgm:pt>
    <dgm:pt modelId="{3C1E243B-FA5D-4598-B634-A189F33BF10E}" type="parTrans" cxnId="{FC031227-17F9-4F41-878E-7B5096E5B602}">
      <dgm:prSet/>
      <dgm:spPr/>
      <dgm:t>
        <a:bodyPr/>
        <a:lstStyle/>
        <a:p>
          <a:endParaRPr lang="en-US"/>
        </a:p>
      </dgm:t>
    </dgm:pt>
    <dgm:pt modelId="{C965B976-1779-4473-8B08-078B3A03FA46}" type="sibTrans" cxnId="{FC031227-17F9-4F41-878E-7B5096E5B602}">
      <dgm:prSet/>
      <dgm:spPr/>
      <dgm:t>
        <a:bodyPr/>
        <a:lstStyle/>
        <a:p>
          <a:endParaRPr lang="en-US"/>
        </a:p>
      </dgm:t>
    </dgm:pt>
    <dgm:pt modelId="{6D676183-2797-466C-AD2C-43224904D6A9}">
      <dgm:prSet/>
      <dgm:spPr/>
      <dgm:t>
        <a:bodyPr/>
        <a:lstStyle/>
        <a:p>
          <a:r>
            <a:rPr lang="en-US"/>
            <a:t>La famille Dean</a:t>
          </a:r>
        </a:p>
      </dgm:t>
    </dgm:pt>
    <dgm:pt modelId="{FD57D7FD-C6EC-437B-88CD-3AE80DA9044F}" type="parTrans" cxnId="{125F3480-3A42-43D4-A0BD-E6FD8515934A}">
      <dgm:prSet/>
      <dgm:spPr/>
      <dgm:t>
        <a:bodyPr/>
        <a:lstStyle/>
        <a:p>
          <a:endParaRPr lang="en-US"/>
        </a:p>
      </dgm:t>
    </dgm:pt>
    <dgm:pt modelId="{349A3605-F7E9-4DBD-9981-BBB132C9C831}" type="sibTrans" cxnId="{125F3480-3A42-43D4-A0BD-E6FD8515934A}">
      <dgm:prSet/>
      <dgm:spPr/>
      <dgm:t>
        <a:bodyPr/>
        <a:lstStyle/>
        <a:p>
          <a:endParaRPr lang="en-US"/>
        </a:p>
      </dgm:t>
    </dgm:pt>
    <dgm:pt modelId="{21780175-595F-4A8C-8E71-6A7B51157989}">
      <dgm:prSet/>
      <dgm:spPr/>
      <dgm:t>
        <a:bodyPr/>
        <a:lstStyle/>
        <a:p>
          <a:r>
            <a:rPr lang="en-US"/>
            <a:t>La famille La Salle</a:t>
          </a:r>
        </a:p>
      </dgm:t>
    </dgm:pt>
    <dgm:pt modelId="{CE4D0459-5988-4BAE-9C0F-54742D06C175}" type="parTrans" cxnId="{494C7A05-449D-4099-A135-8E27A771BF48}">
      <dgm:prSet/>
      <dgm:spPr/>
      <dgm:t>
        <a:bodyPr/>
        <a:lstStyle/>
        <a:p>
          <a:endParaRPr lang="en-US"/>
        </a:p>
      </dgm:t>
    </dgm:pt>
    <dgm:pt modelId="{848466C0-98C0-4922-89BA-33D03680BE1B}" type="sibTrans" cxnId="{494C7A05-449D-4099-A135-8E27A771BF48}">
      <dgm:prSet/>
      <dgm:spPr/>
      <dgm:t>
        <a:bodyPr/>
        <a:lstStyle/>
        <a:p>
          <a:endParaRPr lang="en-US"/>
        </a:p>
      </dgm:t>
    </dgm:pt>
    <dgm:pt modelId="{984DB9A8-BFC1-4A78-A51C-13D6A3F04D14}">
      <dgm:prSet/>
      <dgm:spPr/>
      <dgm:t>
        <a:bodyPr/>
        <a:lstStyle/>
        <a:p>
          <a:r>
            <a:rPr lang="en-US"/>
            <a:t>La famille Boucher </a:t>
          </a:r>
        </a:p>
      </dgm:t>
    </dgm:pt>
    <dgm:pt modelId="{BA413DC5-6539-4F2B-BEF7-B6FCF57D6499}" type="parTrans" cxnId="{AFAF9ABC-7DB2-4FE6-B743-3088A2E929D2}">
      <dgm:prSet/>
      <dgm:spPr/>
      <dgm:t>
        <a:bodyPr/>
        <a:lstStyle/>
        <a:p>
          <a:endParaRPr lang="en-US"/>
        </a:p>
      </dgm:t>
    </dgm:pt>
    <dgm:pt modelId="{CCF7C085-FF26-4CAD-B3E5-5DB7286A6C07}" type="sibTrans" cxnId="{AFAF9ABC-7DB2-4FE6-B743-3088A2E929D2}">
      <dgm:prSet/>
      <dgm:spPr/>
      <dgm:t>
        <a:bodyPr/>
        <a:lstStyle/>
        <a:p>
          <a:endParaRPr lang="en-US"/>
        </a:p>
      </dgm:t>
    </dgm:pt>
    <dgm:pt modelId="{18533C67-85E6-4416-8BBD-2774B87D30C0}">
      <dgm:prSet/>
      <dgm:spPr/>
      <dgm:t>
        <a:bodyPr/>
        <a:lstStyle/>
        <a:p>
          <a:r>
            <a:rPr lang="en-US" dirty="0"/>
            <a:t>La Ville de Gatineau (prêt de la caserne)</a:t>
          </a:r>
        </a:p>
      </dgm:t>
    </dgm:pt>
    <dgm:pt modelId="{7FA7BB79-AC69-47D3-8C30-DB8C6C30B174}" type="parTrans" cxnId="{2DFBEAF4-33FC-41AF-8212-6AFEF26C0580}">
      <dgm:prSet/>
      <dgm:spPr/>
      <dgm:t>
        <a:bodyPr/>
        <a:lstStyle/>
        <a:p>
          <a:endParaRPr lang="en-US"/>
        </a:p>
      </dgm:t>
    </dgm:pt>
    <dgm:pt modelId="{37F5EF8A-E016-4775-821D-83A20A16016B}" type="sibTrans" cxnId="{2DFBEAF4-33FC-41AF-8212-6AFEF26C0580}">
      <dgm:prSet/>
      <dgm:spPr/>
      <dgm:t>
        <a:bodyPr/>
        <a:lstStyle/>
        <a:p>
          <a:endParaRPr lang="en-US"/>
        </a:p>
      </dgm:t>
    </dgm:pt>
    <dgm:pt modelId="{0B87B503-45C9-4EE3-8369-4048A9ACF638}">
      <dgm:prSet/>
      <dgm:spPr/>
      <dgm:t>
        <a:bodyPr/>
        <a:lstStyle/>
        <a:p>
          <a:r>
            <a:rPr lang="en-US" b="0" i="0" dirty="0"/>
            <a:t>Le Sentier (prêt </a:t>
          </a:r>
          <a:r>
            <a:rPr lang="en-US" b="0" i="0" dirty="0" err="1"/>
            <a:t>d’une</a:t>
          </a:r>
          <a:r>
            <a:rPr lang="en-US" b="0" i="0" dirty="0"/>
            <a:t> cuisine)</a:t>
          </a:r>
          <a:endParaRPr lang="en-US" dirty="0"/>
        </a:p>
      </dgm:t>
    </dgm:pt>
    <dgm:pt modelId="{85A74CB5-782C-4ACC-8EE6-BF8F1FE145CA}" type="parTrans" cxnId="{64C19891-F369-49DD-BE91-4F20BEC5196D}">
      <dgm:prSet/>
      <dgm:spPr/>
      <dgm:t>
        <a:bodyPr/>
        <a:lstStyle/>
        <a:p>
          <a:endParaRPr lang="en-US"/>
        </a:p>
      </dgm:t>
    </dgm:pt>
    <dgm:pt modelId="{0EB67622-6BBC-4461-BB06-889480F1A33E}" type="sibTrans" cxnId="{64C19891-F369-49DD-BE91-4F20BEC5196D}">
      <dgm:prSet/>
      <dgm:spPr/>
      <dgm:t>
        <a:bodyPr/>
        <a:lstStyle/>
        <a:p>
          <a:endParaRPr lang="en-US"/>
        </a:p>
      </dgm:t>
    </dgm:pt>
    <dgm:pt modelId="{6BCE958F-A8F2-45DF-85E2-9AB7618C5145}">
      <dgm:prSet/>
      <dgm:spPr/>
      <dgm:t>
        <a:bodyPr/>
        <a:lstStyle/>
        <a:p>
          <a:r>
            <a:rPr lang="en-US" dirty="0"/>
            <a:t>Chico </a:t>
          </a:r>
          <a:r>
            <a:rPr lang="en-US" dirty="0" err="1"/>
            <a:t>Animalerie</a:t>
          </a:r>
          <a:endParaRPr lang="en-US" dirty="0"/>
        </a:p>
      </dgm:t>
    </dgm:pt>
    <dgm:pt modelId="{629B4BF0-836E-41A6-9C96-077C26C3EE1E}" type="parTrans" cxnId="{07AB38C5-963A-4605-AFF3-ED51BC44D7AB}">
      <dgm:prSet/>
      <dgm:spPr/>
      <dgm:t>
        <a:bodyPr/>
        <a:lstStyle/>
        <a:p>
          <a:endParaRPr lang="en-US"/>
        </a:p>
      </dgm:t>
    </dgm:pt>
    <dgm:pt modelId="{D5F206B4-89CC-43C5-ACCC-522EC5F83299}" type="sibTrans" cxnId="{07AB38C5-963A-4605-AFF3-ED51BC44D7AB}">
      <dgm:prSet/>
      <dgm:spPr/>
      <dgm:t>
        <a:bodyPr/>
        <a:lstStyle/>
        <a:p>
          <a:endParaRPr lang="en-US"/>
        </a:p>
      </dgm:t>
    </dgm:pt>
    <dgm:pt modelId="{5B2F6E94-ABF2-4C8B-A014-A3625C801E2B}">
      <dgm:prSet/>
      <dgm:spPr/>
      <dgm:t>
        <a:bodyPr/>
        <a:lstStyle/>
        <a:p>
          <a:r>
            <a:rPr lang="en-US" dirty="0"/>
            <a:t>Les Grands Flos</a:t>
          </a:r>
        </a:p>
      </dgm:t>
    </dgm:pt>
    <dgm:pt modelId="{A3F63E98-DC51-4428-B4D5-5C33DBBEE466}" type="parTrans" cxnId="{F29BBC8F-3082-4401-9B7A-76944159F470}">
      <dgm:prSet/>
      <dgm:spPr/>
      <dgm:t>
        <a:bodyPr/>
        <a:lstStyle/>
        <a:p>
          <a:endParaRPr lang="en-US"/>
        </a:p>
      </dgm:t>
    </dgm:pt>
    <dgm:pt modelId="{B6CAA497-007E-4C6B-BA29-5C01A7C31191}" type="sibTrans" cxnId="{F29BBC8F-3082-4401-9B7A-76944159F470}">
      <dgm:prSet/>
      <dgm:spPr/>
      <dgm:t>
        <a:bodyPr/>
        <a:lstStyle/>
        <a:p>
          <a:endParaRPr lang="en-US"/>
        </a:p>
      </dgm:t>
    </dgm:pt>
    <dgm:pt modelId="{F4AE624B-7381-4EED-8ACB-77184D5AD9DD}">
      <dgm:prSet/>
      <dgm:spPr/>
      <dgm:t>
        <a:bodyPr/>
        <a:lstStyle/>
        <a:p>
          <a:r>
            <a:rPr lang="fr-FR"/>
            <a:t>Melissa Harvey Courtier Immobilier Inc. </a:t>
          </a:r>
          <a:endParaRPr lang="en-US"/>
        </a:p>
      </dgm:t>
    </dgm:pt>
    <dgm:pt modelId="{969FB1B5-14B8-44A6-B0AD-985240D3E4AA}" type="parTrans" cxnId="{923E96C8-AE64-4B22-A615-A54F6BFBE9C9}">
      <dgm:prSet/>
      <dgm:spPr/>
      <dgm:t>
        <a:bodyPr/>
        <a:lstStyle/>
        <a:p>
          <a:endParaRPr lang="en-US"/>
        </a:p>
      </dgm:t>
    </dgm:pt>
    <dgm:pt modelId="{78AB89CE-0992-4CD9-8F63-7A3C90AB7FD2}" type="sibTrans" cxnId="{923E96C8-AE64-4B22-A615-A54F6BFBE9C9}">
      <dgm:prSet/>
      <dgm:spPr/>
      <dgm:t>
        <a:bodyPr/>
        <a:lstStyle/>
        <a:p>
          <a:endParaRPr lang="en-US"/>
        </a:p>
      </dgm:t>
    </dgm:pt>
    <dgm:pt modelId="{E6950D01-C116-45E2-ACBB-0915B936B032}">
      <dgm:prSet/>
      <dgm:spPr/>
      <dgm:t>
        <a:bodyPr/>
        <a:lstStyle/>
        <a:p>
          <a:r>
            <a:rPr lang="en-US" b="0" i="0" dirty="0"/>
            <a:t>Poulet </a:t>
          </a:r>
          <a:r>
            <a:rPr lang="en-US" b="0" i="0" dirty="0" err="1"/>
            <a:t>Maniaque</a:t>
          </a:r>
          <a:r>
            <a:rPr lang="en-US" b="0" i="0" dirty="0"/>
            <a:t> du boul. Gréber à Gatineau</a:t>
          </a:r>
          <a:endParaRPr lang="en-US" dirty="0"/>
        </a:p>
      </dgm:t>
    </dgm:pt>
    <dgm:pt modelId="{8869469B-294A-4269-B479-E29340015D49}" type="parTrans" cxnId="{75BB3D26-B60D-441B-BC94-43909E187BD0}">
      <dgm:prSet/>
      <dgm:spPr/>
      <dgm:t>
        <a:bodyPr/>
        <a:lstStyle/>
        <a:p>
          <a:endParaRPr lang="en-US"/>
        </a:p>
      </dgm:t>
    </dgm:pt>
    <dgm:pt modelId="{247B1C45-D552-4863-BC7C-92D1BD69CB56}" type="sibTrans" cxnId="{75BB3D26-B60D-441B-BC94-43909E187BD0}">
      <dgm:prSet/>
      <dgm:spPr/>
      <dgm:t>
        <a:bodyPr/>
        <a:lstStyle/>
        <a:p>
          <a:endParaRPr lang="en-US"/>
        </a:p>
      </dgm:t>
    </dgm:pt>
    <dgm:pt modelId="{F882CB64-01B9-4E45-866E-DDBC5B605EF3}" type="pres">
      <dgm:prSet presAssocID="{CB517A47-9DDA-4DE6-870D-02C51AE1EC38}" presName="vert0" presStyleCnt="0">
        <dgm:presLayoutVars>
          <dgm:dir/>
          <dgm:animOne val="branch"/>
          <dgm:animLvl val="lvl"/>
        </dgm:presLayoutVars>
      </dgm:prSet>
      <dgm:spPr/>
    </dgm:pt>
    <dgm:pt modelId="{8D9EE8AD-F8D3-4F4A-8720-DDF5A0C0A0BF}" type="pres">
      <dgm:prSet presAssocID="{A96689DD-6159-4A80-B685-78A2AE543F4C}" presName="thickLine" presStyleLbl="alignNode1" presStyleIdx="0" presStyleCnt="16"/>
      <dgm:spPr/>
    </dgm:pt>
    <dgm:pt modelId="{3CCB56DA-20AD-4EDD-96B0-CA84CBD9783A}" type="pres">
      <dgm:prSet presAssocID="{A96689DD-6159-4A80-B685-78A2AE543F4C}" presName="horz1" presStyleCnt="0"/>
      <dgm:spPr/>
    </dgm:pt>
    <dgm:pt modelId="{B66A45F2-27A2-43EC-BECD-66CC17A51AAC}" type="pres">
      <dgm:prSet presAssocID="{A96689DD-6159-4A80-B685-78A2AE543F4C}" presName="tx1" presStyleLbl="revTx" presStyleIdx="0" presStyleCnt="16"/>
      <dgm:spPr/>
    </dgm:pt>
    <dgm:pt modelId="{1C7906B2-1AC9-4D70-BCF3-3FA162FD63CC}" type="pres">
      <dgm:prSet presAssocID="{A96689DD-6159-4A80-B685-78A2AE543F4C}" presName="vert1" presStyleCnt="0"/>
      <dgm:spPr/>
    </dgm:pt>
    <dgm:pt modelId="{54D4DAE8-7910-44DC-8D98-3336A8012467}" type="pres">
      <dgm:prSet presAssocID="{18D49200-BBBA-46BC-89E1-D6BAB7678519}" presName="thickLine" presStyleLbl="alignNode1" presStyleIdx="1" presStyleCnt="16"/>
      <dgm:spPr/>
    </dgm:pt>
    <dgm:pt modelId="{5A0B28FA-8FD5-4350-8B70-FDE9113CC388}" type="pres">
      <dgm:prSet presAssocID="{18D49200-BBBA-46BC-89E1-D6BAB7678519}" presName="horz1" presStyleCnt="0"/>
      <dgm:spPr/>
    </dgm:pt>
    <dgm:pt modelId="{E5D2D42B-0CDC-4094-8BA5-EEC5B72997B8}" type="pres">
      <dgm:prSet presAssocID="{18D49200-BBBA-46BC-89E1-D6BAB7678519}" presName="tx1" presStyleLbl="revTx" presStyleIdx="1" presStyleCnt="16"/>
      <dgm:spPr/>
    </dgm:pt>
    <dgm:pt modelId="{C2A7BF52-2047-460D-B606-4C2C09EA029B}" type="pres">
      <dgm:prSet presAssocID="{18D49200-BBBA-46BC-89E1-D6BAB7678519}" presName="vert1" presStyleCnt="0"/>
      <dgm:spPr/>
    </dgm:pt>
    <dgm:pt modelId="{F01FF9C1-9B28-46A6-8F23-55D322881CC9}" type="pres">
      <dgm:prSet presAssocID="{2AF20ED4-F570-48CF-9519-53E5D07C44E8}" presName="thickLine" presStyleLbl="alignNode1" presStyleIdx="2" presStyleCnt="16"/>
      <dgm:spPr/>
    </dgm:pt>
    <dgm:pt modelId="{53565296-7D75-4B0B-9457-A37E0A488334}" type="pres">
      <dgm:prSet presAssocID="{2AF20ED4-F570-48CF-9519-53E5D07C44E8}" presName="horz1" presStyleCnt="0"/>
      <dgm:spPr/>
    </dgm:pt>
    <dgm:pt modelId="{F0537C61-D059-4EFF-B09D-7AEB6BE9BDA3}" type="pres">
      <dgm:prSet presAssocID="{2AF20ED4-F570-48CF-9519-53E5D07C44E8}" presName="tx1" presStyleLbl="revTx" presStyleIdx="2" presStyleCnt="16"/>
      <dgm:spPr/>
    </dgm:pt>
    <dgm:pt modelId="{9218DBCF-EE9C-46E0-BDA3-D1F077A2F564}" type="pres">
      <dgm:prSet presAssocID="{2AF20ED4-F570-48CF-9519-53E5D07C44E8}" presName="vert1" presStyleCnt="0"/>
      <dgm:spPr/>
    </dgm:pt>
    <dgm:pt modelId="{3A8E9D2D-CB10-474D-86B8-C28895B9E12D}" type="pres">
      <dgm:prSet presAssocID="{6DBD1DD5-15A9-4818-8403-D94DFBFD8706}" presName="thickLine" presStyleLbl="alignNode1" presStyleIdx="3" presStyleCnt="16"/>
      <dgm:spPr/>
    </dgm:pt>
    <dgm:pt modelId="{2DF9C458-E448-4756-BD7C-0072185BB654}" type="pres">
      <dgm:prSet presAssocID="{6DBD1DD5-15A9-4818-8403-D94DFBFD8706}" presName="horz1" presStyleCnt="0"/>
      <dgm:spPr/>
    </dgm:pt>
    <dgm:pt modelId="{A6ACE5B1-4672-4203-87B5-F692EB6E936D}" type="pres">
      <dgm:prSet presAssocID="{6DBD1DD5-15A9-4818-8403-D94DFBFD8706}" presName="tx1" presStyleLbl="revTx" presStyleIdx="3" presStyleCnt="16"/>
      <dgm:spPr/>
    </dgm:pt>
    <dgm:pt modelId="{995B666E-FED4-4271-AAA0-1B63BD46EE56}" type="pres">
      <dgm:prSet presAssocID="{6DBD1DD5-15A9-4818-8403-D94DFBFD8706}" presName="vert1" presStyleCnt="0"/>
      <dgm:spPr/>
    </dgm:pt>
    <dgm:pt modelId="{59EB09FC-09EC-47FC-9BB5-A0B473FB79EA}" type="pres">
      <dgm:prSet presAssocID="{737574B5-58B7-4158-AF58-0CFF14C59A85}" presName="thickLine" presStyleLbl="alignNode1" presStyleIdx="4" presStyleCnt="16"/>
      <dgm:spPr/>
    </dgm:pt>
    <dgm:pt modelId="{841FCBD0-181F-4B6B-9F2E-8111ABC20E47}" type="pres">
      <dgm:prSet presAssocID="{737574B5-58B7-4158-AF58-0CFF14C59A85}" presName="horz1" presStyleCnt="0"/>
      <dgm:spPr/>
    </dgm:pt>
    <dgm:pt modelId="{175B2353-8ADA-4147-B24C-2DA2B8489E44}" type="pres">
      <dgm:prSet presAssocID="{737574B5-58B7-4158-AF58-0CFF14C59A85}" presName="tx1" presStyleLbl="revTx" presStyleIdx="4" presStyleCnt="16"/>
      <dgm:spPr/>
    </dgm:pt>
    <dgm:pt modelId="{CF3A2CEE-210D-4C11-8DD2-0E206FE81F5A}" type="pres">
      <dgm:prSet presAssocID="{737574B5-58B7-4158-AF58-0CFF14C59A85}" presName="vert1" presStyleCnt="0"/>
      <dgm:spPr/>
    </dgm:pt>
    <dgm:pt modelId="{7B82F219-8232-49FF-B3DE-2AE30C368ADB}" type="pres">
      <dgm:prSet presAssocID="{C6A0095C-A747-4567-9F27-335664DCA782}" presName="thickLine" presStyleLbl="alignNode1" presStyleIdx="5" presStyleCnt="16"/>
      <dgm:spPr/>
    </dgm:pt>
    <dgm:pt modelId="{26EC94BC-A9FE-4EF7-BF83-D76D23C27224}" type="pres">
      <dgm:prSet presAssocID="{C6A0095C-A747-4567-9F27-335664DCA782}" presName="horz1" presStyleCnt="0"/>
      <dgm:spPr/>
    </dgm:pt>
    <dgm:pt modelId="{D09B5A79-329C-42F6-8E2A-13E14B74B8F5}" type="pres">
      <dgm:prSet presAssocID="{C6A0095C-A747-4567-9F27-335664DCA782}" presName="tx1" presStyleLbl="revTx" presStyleIdx="5" presStyleCnt="16"/>
      <dgm:spPr/>
    </dgm:pt>
    <dgm:pt modelId="{08A27E22-A8A1-4031-BE92-5F2269002F1E}" type="pres">
      <dgm:prSet presAssocID="{C6A0095C-A747-4567-9F27-335664DCA782}" presName="vert1" presStyleCnt="0"/>
      <dgm:spPr/>
    </dgm:pt>
    <dgm:pt modelId="{31F206FA-EA72-4E9F-93AB-4CDCDB186165}" type="pres">
      <dgm:prSet presAssocID="{170C5AA1-F897-44EA-85BE-A0C330E35AAB}" presName="thickLine" presStyleLbl="alignNode1" presStyleIdx="6" presStyleCnt="16"/>
      <dgm:spPr/>
    </dgm:pt>
    <dgm:pt modelId="{3D72AF67-BE3C-4B89-AE50-5F6BDCAAE6E9}" type="pres">
      <dgm:prSet presAssocID="{170C5AA1-F897-44EA-85BE-A0C330E35AAB}" presName="horz1" presStyleCnt="0"/>
      <dgm:spPr/>
    </dgm:pt>
    <dgm:pt modelId="{EFE2BB27-4103-4792-A90D-B2F0A1FFECAF}" type="pres">
      <dgm:prSet presAssocID="{170C5AA1-F897-44EA-85BE-A0C330E35AAB}" presName="tx1" presStyleLbl="revTx" presStyleIdx="6" presStyleCnt="16"/>
      <dgm:spPr/>
    </dgm:pt>
    <dgm:pt modelId="{005CCB04-CFFF-4FF5-98C8-4D0BE9EAA0C7}" type="pres">
      <dgm:prSet presAssocID="{170C5AA1-F897-44EA-85BE-A0C330E35AAB}" presName="vert1" presStyleCnt="0"/>
      <dgm:spPr/>
    </dgm:pt>
    <dgm:pt modelId="{90AE4FDD-3600-41AF-AEB1-15FE7571EF07}" type="pres">
      <dgm:prSet presAssocID="{6D676183-2797-466C-AD2C-43224904D6A9}" presName="thickLine" presStyleLbl="alignNode1" presStyleIdx="7" presStyleCnt="16"/>
      <dgm:spPr/>
    </dgm:pt>
    <dgm:pt modelId="{1F2EC53B-3342-441C-8782-C1DCF99F2267}" type="pres">
      <dgm:prSet presAssocID="{6D676183-2797-466C-AD2C-43224904D6A9}" presName="horz1" presStyleCnt="0"/>
      <dgm:spPr/>
    </dgm:pt>
    <dgm:pt modelId="{2E1E96C4-7900-4049-AC1A-8F6F3CCDCE1F}" type="pres">
      <dgm:prSet presAssocID="{6D676183-2797-466C-AD2C-43224904D6A9}" presName="tx1" presStyleLbl="revTx" presStyleIdx="7" presStyleCnt="16"/>
      <dgm:spPr/>
    </dgm:pt>
    <dgm:pt modelId="{D42A86F2-41E9-4719-8402-6D47C64EDC96}" type="pres">
      <dgm:prSet presAssocID="{6D676183-2797-466C-AD2C-43224904D6A9}" presName="vert1" presStyleCnt="0"/>
      <dgm:spPr/>
    </dgm:pt>
    <dgm:pt modelId="{EC006F7C-9D9B-471C-828A-4FC8764B4AFB}" type="pres">
      <dgm:prSet presAssocID="{21780175-595F-4A8C-8E71-6A7B51157989}" presName="thickLine" presStyleLbl="alignNode1" presStyleIdx="8" presStyleCnt="16"/>
      <dgm:spPr/>
    </dgm:pt>
    <dgm:pt modelId="{2E205EC4-5CB6-484C-B08D-85164B291E43}" type="pres">
      <dgm:prSet presAssocID="{21780175-595F-4A8C-8E71-6A7B51157989}" presName="horz1" presStyleCnt="0"/>
      <dgm:spPr/>
    </dgm:pt>
    <dgm:pt modelId="{266A8C2A-4D23-4AFB-A201-6BB93270BDA1}" type="pres">
      <dgm:prSet presAssocID="{21780175-595F-4A8C-8E71-6A7B51157989}" presName="tx1" presStyleLbl="revTx" presStyleIdx="8" presStyleCnt="16"/>
      <dgm:spPr/>
    </dgm:pt>
    <dgm:pt modelId="{A916CC30-7F55-45C4-A00E-759C3E31C121}" type="pres">
      <dgm:prSet presAssocID="{21780175-595F-4A8C-8E71-6A7B51157989}" presName="vert1" presStyleCnt="0"/>
      <dgm:spPr/>
    </dgm:pt>
    <dgm:pt modelId="{CCECDDF9-1569-42A7-AC9B-4C682CB68708}" type="pres">
      <dgm:prSet presAssocID="{984DB9A8-BFC1-4A78-A51C-13D6A3F04D14}" presName="thickLine" presStyleLbl="alignNode1" presStyleIdx="9" presStyleCnt="16"/>
      <dgm:spPr/>
    </dgm:pt>
    <dgm:pt modelId="{EE969B82-9E60-4EAA-B867-380374566FD7}" type="pres">
      <dgm:prSet presAssocID="{984DB9A8-BFC1-4A78-A51C-13D6A3F04D14}" presName="horz1" presStyleCnt="0"/>
      <dgm:spPr/>
    </dgm:pt>
    <dgm:pt modelId="{CCBBE746-2B89-4766-8F5C-DFD6C66A5371}" type="pres">
      <dgm:prSet presAssocID="{984DB9A8-BFC1-4A78-A51C-13D6A3F04D14}" presName="tx1" presStyleLbl="revTx" presStyleIdx="9" presStyleCnt="16"/>
      <dgm:spPr/>
    </dgm:pt>
    <dgm:pt modelId="{884F3A2A-3750-4799-8701-C61B23542161}" type="pres">
      <dgm:prSet presAssocID="{984DB9A8-BFC1-4A78-A51C-13D6A3F04D14}" presName="vert1" presStyleCnt="0"/>
      <dgm:spPr/>
    </dgm:pt>
    <dgm:pt modelId="{E2DEA06C-A5B3-4065-9FDD-7D576E93D9C4}" type="pres">
      <dgm:prSet presAssocID="{18533C67-85E6-4416-8BBD-2774B87D30C0}" presName="thickLine" presStyleLbl="alignNode1" presStyleIdx="10" presStyleCnt="16"/>
      <dgm:spPr/>
    </dgm:pt>
    <dgm:pt modelId="{AF3EF90B-32CD-4B7C-9C11-34F4BD51ABA3}" type="pres">
      <dgm:prSet presAssocID="{18533C67-85E6-4416-8BBD-2774B87D30C0}" presName="horz1" presStyleCnt="0"/>
      <dgm:spPr/>
    </dgm:pt>
    <dgm:pt modelId="{1AF4F21C-1A72-4177-8E04-835406189E32}" type="pres">
      <dgm:prSet presAssocID="{18533C67-85E6-4416-8BBD-2774B87D30C0}" presName="tx1" presStyleLbl="revTx" presStyleIdx="10" presStyleCnt="16"/>
      <dgm:spPr/>
    </dgm:pt>
    <dgm:pt modelId="{EAB33D6F-F201-4CBE-BA2A-DA3696CA8881}" type="pres">
      <dgm:prSet presAssocID="{18533C67-85E6-4416-8BBD-2774B87D30C0}" presName="vert1" presStyleCnt="0"/>
      <dgm:spPr/>
    </dgm:pt>
    <dgm:pt modelId="{F88D5EFA-B071-4545-B712-25C7963CE4D2}" type="pres">
      <dgm:prSet presAssocID="{0B87B503-45C9-4EE3-8369-4048A9ACF638}" presName="thickLine" presStyleLbl="alignNode1" presStyleIdx="11" presStyleCnt="16"/>
      <dgm:spPr/>
    </dgm:pt>
    <dgm:pt modelId="{3D1F947C-EF23-4E40-9C9D-CA5B87FF3E4E}" type="pres">
      <dgm:prSet presAssocID="{0B87B503-45C9-4EE3-8369-4048A9ACF638}" presName="horz1" presStyleCnt="0"/>
      <dgm:spPr/>
    </dgm:pt>
    <dgm:pt modelId="{83504659-5D26-4554-84D6-88A78EE48FA5}" type="pres">
      <dgm:prSet presAssocID="{0B87B503-45C9-4EE3-8369-4048A9ACF638}" presName="tx1" presStyleLbl="revTx" presStyleIdx="11" presStyleCnt="16"/>
      <dgm:spPr/>
    </dgm:pt>
    <dgm:pt modelId="{58564D63-7614-4AF3-91E1-12E976BC3043}" type="pres">
      <dgm:prSet presAssocID="{0B87B503-45C9-4EE3-8369-4048A9ACF638}" presName="vert1" presStyleCnt="0"/>
      <dgm:spPr/>
    </dgm:pt>
    <dgm:pt modelId="{AD74396A-0C03-4CF2-9B19-CC77BADC22C4}" type="pres">
      <dgm:prSet presAssocID="{6BCE958F-A8F2-45DF-85E2-9AB7618C5145}" presName="thickLine" presStyleLbl="alignNode1" presStyleIdx="12" presStyleCnt="16"/>
      <dgm:spPr/>
    </dgm:pt>
    <dgm:pt modelId="{963A0DD0-EFA9-4D36-B1AA-B80B169D1DCC}" type="pres">
      <dgm:prSet presAssocID="{6BCE958F-A8F2-45DF-85E2-9AB7618C5145}" presName="horz1" presStyleCnt="0"/>
      <dgm:spPr/>
    </dgm:pt>
    <dgm:pt modelId="{F3928AF8-FEC9-49E9-8BC7-720200B2CAF9}" type="pres">
      <dgm:prSet presAssocID="{6BCE958F-A8F2-45DF-85E2-9AB7618C5145}" presName="tx1" presStyleLbl="revTx" presStyleIdx="12" presStyleCnt="16"/>
      <dgm:spPr/>
    </dgm:pt>
    <dgm:pt modelId="{A3C0FFDA-BE56-4AD8-A0D0-5192A6DA015D}" type="pres">
      <dgm:prSet presAssocID="{6BCE958F-A8F2-45DF-85E2-9AB7618C5145}" presName="vert1" presStyleCnt="0"/>
      <dgm:spPr/>
    </dgm:pt>
    <dgm:pt modelId="{6C993419-B17A-4421-9E72-4D0863D0E2B7}" type="pres">
      <dgm:prSet presAssocID="{5B2F6E94-ABF2-4C8B-A014-A3625C801E2B}" presName="thickLine" presStyleLbl="alignNode1" presStyleIdx="13" presStyleCnt="16"/>
      <dgm:spPr/>
    </dgm:pt>
    <dgm:pt modelId="{B5044B2D-2D59-4A51-8E40-CEA2BE9B5178}" type="pres">
      <dgm:prSet presAssocID="{5B2F6E94-ABF2-4C8B-A014-A3625C801E2B}" presName="horz1" presStyleCnt="0"/>
      <dgm:spPr/>
    </dgm:pt>
    <dgm:pt modelId="{822D3C70-2D17-4C50-AB55-39D36531C810}" type="pres">
      <dgm:prSet presAssocID="{5B2F6E94-ABF2-4C8B-A014-A3625C801E2B}" presName="tx1" presStyleLbl="revTx" presStyleIdx="13" presStyleCnt="16"/>
      <dgm:spPr/>
    </dgm:pt>
    <dgm:pt modelId="{EDF9D0E8-B9E5-4924-88D6-B2B01C3CA8C8}" type="pres">
      <dgm:prSet presAssocID="{5B2F6E94-ABF2-4C8B-A014-A3625C801E2B}" presName="vert1" presStyleCnt="0"/>
      <dgm:spPr/>
    </dgm:pt>
    <dgm:pt modelId="{502F2AE4-7BD0-4E78-9C8F-FF699E0B049B}" type="pres">
      <dgm:prSet presAssocID="{F4AE624B-7381-4EED-8ACB-77184D5AD9DD}" presName="thickLine" presStyleLbl="alignNode1" presStyleIdx="14" presStyleCnt="16"/>
      <dgm:spPr/>
    </dgm:pt>
    <dgm:pt modelId="{F91C2517-A941-48E2-8975-75612132B376}" type="pres">
      <dgm:prSet presAssocID="{F4AE624B-7381-4EED-8ACB-77184D5AD9DD}" presName="horz1" presStyleCnt="0"/>
      <dgm:spPr/>
    </dgm:pt>
    <dgm:pt modelId="{2D88A452-9993-4D01-A82A-431049093A66}" type="pres">
      <dgm:prSet presAssocID="{F4AE624B-7381-4EED-8ACB-77184D5AD9DD}" presName="tx1" presStyleLbl="revTx" presStyleIdx="14" presStyleCnt="16"/>
      <dgm:spPr/>
    </dgm:pt>
    <dgm:pt modelId="{6BA38345-91E9-47C3-8172-6655CE126379}" type="pres">
      <dgm:prSet presAssocID="{F4AE624B-7381-4EED-8ACB-77184D5AD9DD}" presName="vert1" presStyleCnt="0"/>
      <dgm:spPr/>
    </dgm:pt>
    <dgm:pt modelId="{8006F715-1DF1-4479-961A-D3C4585F4E34}" type="pres">
      <dgm:prSet presAssocID="{E6950D01-C116-45E2-ACBB-0915B936B032}" presName="thickLine" presStyleLbl="alignNode1" presStyleIdx="15" presStyleCnt="16"/>
      <dgm:spPr/>
    </dgm:pt>
    <dgm:pt modelId="{6D071C82-7EB9-416C-822A-55BDF56563EE}" type="pres">
      <dgm:prSet presAssocID="{E6950D01-C116-45E2-ACBB-0915B936B032}" presName="horz1" presStyleCnt="0"/>
      <dgm:spPr/>
    </dgm:pt>
    <dgm:pt modelId="{CE8B3A6E-FFBE-4BFC-98E5-0567ECBABAA7}" type="pres">
      <dgm:prSet presAssocID="{E6950D01-C116-45E2-ACBB-0915B936B032}" presName="tx1" presStyleLbl="revTx" presStyleIdx="15" presStyleCnt="16"/>
      <dgm:spPr/>
    </dgm:pt>
    <dgm:pt modelId="{F8094FF0-E72D-470C-921A-294A42CB3433}" type="pres">
      <dgm:prSet presAssocID="{E6950D01-C116-45E2-ACBB-0915B936B032}" presName="vert1" presStyleCnt="0"/>
      <dgm:spPr/>
    </dgm:pt>
  </dgm:ptLst>
  <dgm:cxnLst>
    <dgm:cxn modelId="{2C529302-1F39-4615-AD56-69C98701ADD9}" type="presOf" srcId="{18D49200-BBBA-46BC-89E1-D6BAB7678519}" destId="{E5D2D42B-0CDC-4094-8BA5-EEC5B72997B8}" srcOrd="0" destOrd="0" presId="urn:microsoft.com/office/officeart/2008/layout/LinedList"/>
    <dgm:cxn modelId="{494C7A05-449D-4099-A135-8E27A771BF48}" srcId="{CB517A47-9DDA-4DE6-870D-02C51AE1EC38}" destId="{21780175-595F-4A8C-8E71-6A7B51157989}" srcOrd="8" destOrd="0" parTransId="{CE4D0459-5988-4BAE-9C0F-54742D06C175}" sibTransId="{848466C0-98C0-4922-89BA-33D03680BE1B}"/>
    <dgm:cxn modelId="{75BB3D26-B60D-441B-BC94-43909E187BD0}" srcId="{CB517A47-9DDA-4DE6-870D-02C51AE1EC38}" destId="{E6950D01-C116-45E2-ACBB-0915B936B032}" srcOrd="15" destOrd="0" parTransId="{8869469B-294A-4269-B479-E29340015D49}" sibTransId="{247B1C45-D552-4863-BC7C-92D1BD69CB56}"/>
    <dgm:cxn modelId="{FC031227-17F9-4F41-878E-7B5096E5B602}" srcId="{CB517A47-9DDA-4DE6-870D-02C51AE1EC38}" destId="{170C5AA1-F897-44EA-85BE-A0C330E35AAB}" srcOrd="6" destOrd="0" parTransId="{3C1E243B-FA5D-4598-B634-A189F33BF10E}" sibTransId="{C965B976-1779-4473-8B08-078B3A03FA46}"/>
    <dgm:cxn modelId="{5F8D9B2C-CEEF-4520-87CD-E6FCBE81B85C}" type="presOf" srcId="{C6A0095C-A747-4567-9F27-335664DCA782}" destId="{D09B5A79-329C-42F6-8E2A-13E14B74B8F5}" srcOrd="0" destOrd="0" presId="urn:microsoft.com/office/officeart/2008/layout/LinedList"/>
    <dgm:cxn modelId="{E694885C-7605-43D0-B361-13EECDC6D085}" type="presOf" srcId="{737574B5-58B7-4158-AF58-0CFF14C59A85}" destId="{175B2353-8ADA-4147-B24C-2DA2B8489E44}" srcOrd="0" destOrd="0" presId="urn:microsoft.com/office/officeart/2008/layout/LinedList"/>
    <dgm:cxn modelId="{8F878E42-96F8-408D-9554-210B029C8CCA}" srcId="{CB517A47-9DDA-4DE6-870D-02C51AE1EC38}" destId="{6DBD1DD5-15A9-4818-8403-D94DFBFD8706}" srcOrd="3" destOrd="0" parTransId="{7613DF08-EF21-4B49-A99A-DE5EB04A6FA5}" sibTransId="{9C5050D1-A134-472C-8406-50AC1ED820E6}"/>
    <dgm:cxn modelId="{D9C51043-BFE4-4C8D-8393-4D8B4599329F}" type="presOf" srcId="{A96689DD-6159-4A80-B685-78A2AE543F4C}" destId="{B66A45F2-27A2-43EC-BECD-66CC17A51AAC}" srcOrd="0" destOrd="0" presId="urn:microsoft.com/office/officeart/2008/layout/LinedList"/>
    <dgm:cxn modelId="{9BF19C43-76FC-4BE6-8763-A0EF18731B2C}" type="presOf" srcId="{984DB9A8-BFC1-4A78-A51C-13D6A3F04D14}" destId="{CCBBE746-2B89-4766-8F5C-DFD6C66A5371}" srcOrd="0" destOrd="0" presId="urn:microsoft.com/office/officeart/2008/layout/LinedList"/>
    <dgm:cxn modelId="{69CB2265-F73B-4CA2-BA9E-A2A0231BBB7C}" type="presOf" srcId="{E6950D01-C116-45E2-ACBB-0915B936B032}" destId="{CE8B3A6E-FFBE-4BFC-98E5-0567ECBABAA7}" srcOrd="0" destOrd="0" presId="urn:microsoft.com/office/officeart/2008/layout/LinedList"/>
    <dgm:cxn modelId="{66DD874F-0245-4FF1-800E-8C74BF375EF7}" type="presOf" srcId="{6D676183-2797-466C-AD2C-43224904D6A9}" destId="{2E1E96C4-7900-4049-AC1A-8F6F3CCDCE1F}" srcOrd="0" destOrd="0" presId="urn:microsoft.com/office/officeart/2008/layout/LinedList"/>
    <dgm:cxn modelId="{CD33F755-FD46-4FD3-9871-F60386D2E40F}" type="presOf" srcId="{5B2F6E94-ABF2-4C8B-A014-A3625C801E2B}" destId="{822D3C70-2D17-4C50-AB55-39D36531C810}" srcOrd="0" destOrd="0" presId="urn:microsoft.com/office/officeart/2008/layout/LinedList"/>
    <dgm:cxn modelId="{77EAE978-757C-4867-92D6-FCA89077FAC9}" srcId="{CB517A47-9DDA-4DE6-870D-02C51AE1EC38}" destId="{737574B5-58B7-4158-AF58-0CFF14C59A85}" srcOrd="4" destOrd="0" parTransId="{5DBBF679-B77B-44CC-ACA6-BC4971B5903A}" sibTransId="{C61CF3E3-A1D3-4892-A748-02E7D92B2537}"/>
    <dgm:cxn modelId="{00EBA47B-E61D-4E12-9328-6DED07742031}" type="presOf" srcId="{2AF20ED4-F570-48CF-9519-53E5D07C44E8}" destId="{F0537C61-D059-4EFF-B09D-7AEB6BE9BDA3}" srcOrd="0" destOrd="0" presId="urn:microsoft.com/office/officeart/2008/layout/LinedList"/>
    <dgm:cxn modelId="{125F3480-3A42-43D4-A0BD-E6FD8515934A}" srcId="{CB517A47-9DDA-4DE6-870D-02C51AE1EC38}" destId="{6D676183-2797-466C-AD2C-43224904D6A9}" srcOrd="7" destOrd="0" parTransId="{FD57D7FD-C6EC-437B-88CD-3AE80DA9044F}" sibTransId="{349A3605-F7E9-4DBD-9981-BBB132C9C831}"/>
    <dgm:cxn modelId="{4EEE9785-6519-41B8-B261-C6C0FCC94666}" srcId="{CB517A47-9DDA-4DE6-870D-02C51AE1EC38}" destId="{2AF20ED4-F570-48CF-9519-53E5D07C44E8}" srcOrd="2" destOrd="0" parTransId="{074269C2-FAFE-44C5-9139-14655C68C8F3}" sibTransId="{66E6936C-11C1-4E8A-93B0-0FE7578AD726}"/>
    <dgm:cxn modelId="{F29BBC8F-3082-4401-9B7A-76944159F470}" srcId="{CB517A47-9DDA-4DE6-870D-02C51AE1EC38}" destId="{5B2F6E94-ABF2-4C8B-A014-A3625C801E2B}" srcOrd="13" destOrd="0" parTransId="{A3F63E98-DC51-4428-B4D5-5C33DBBEE466}" sibTransId="{B6CAA497-007E-4C6B-BA29-5C01A7C31191}"/>
    <dgm:cxn modelId="{64C19891-F369-49DD-BE91-4F20BEC5196D}" srcId="{CB517A47-9DDA-4DE6-870D-02C51AE1EC38}" destId="{0B87B503-45C9-4EE3-8369-4048A9ACF638}" srcOrd="11" destOrd="0" parTransId="{85A74CB5-782C-4ACC-8EE6-BF8F1FE145CA}" sibTransId="{0EB67622-6BBC-4461-BB06-889480F1A33E}"/>
    <dgm:cxn modelId="{A419A396-F152-461F-B676-CF67D3A8B833}" srcId="{CB517A47-9DDA-4DE6-870D-02C51AE1EC38}" destId="{C6A0095C-A747-4567-9F27-335664DCA782}" srcOrd="5" destOrd="0" parTransId="{05BCA0A3-A9CD-4723-9B96-82E6CA830537}" sibTransId="{C290D8F7-DDDC-46A0-8790-1CDE5F2633BE}"/>
    <dgm:cxn modelId="{1769B5BB-CD34-4392-927C-188ACCE9B586}" type="presOf" srcId="{6BCE958F-A8F2-45DF-85E2-9AB7618C5145}" destId="{F3928AF8-FEC9-49E9-8BC7-720200B2CAF9}" srcOrd="0" destOrd="0" presId="urn:microsoft.com/office/officeart/2008/layout/LinedList"/>
    <dgm:cxn modelId="{AFAF9ABC-7DB2-4FE6-B743-3088A2E929D2}" srcId="{CB517A47-9DDA-4DE6-870D-02C51AE1EC38}" destId="{984DB9A8-BFC1-4A78-A51C-13D6A3F04D14}" srcOrd="9" destOrd="0" parTransId="{BA413DC5-6539-4F2B-BEF7-B6FCF57D6499}" sibTransId="{CCF7C085-FF26-4CAD-B3E5-5DB7286A6C07}"/>
    <dgm:cxn modelId="{0D4F55C4-E3AC-47C1-AFA6-CE652D9F4855}" srcId="{CB517A47-9DDA-4DE6-870D-02C51AE1EC38}" destId="{A96689DD-6159-4A80-B685-78A2AE543F4C}" srcOrd="0" destOrd="0" parTransId="{597F8CEA-D80C-40D1-9234-D9DA8D8B3C68}" sibTransId="{40EAA7C9-3C5C-456E-8674-6C7B7F406FD4}"/>
    <dgm:cxn modelId="{07AB38C5-963A-4605-AFF3-ED51BC44D7AB}" srcId="{CB517A47-9DDA-4DE6-870D-02C51AE1EC38}" destId="{6BCE958F-A8F2-45DF-85E2-9AB7618C5145}" srcOrd="12" destOrd="0" parTransId="{629B4BF0-836E-41A6-9C96-077C26C3EE1E}" sibTransId="{D5F206B4-89CC-43C5-ACCC-522EC5F83299}"/>
    <dgm:cxn modelId="{923E96C8-AE64-4B22-A615-A54F6BFBE9C9}" srcId="{CB517A47-9DDA-4DE6-870D-02C51AE1EC38}" destId="{F4AE624B-7381-4EED-8ACB-77184D5AD9DD}" srcOrd="14" destOrd="0" parTransId="{969FB1B5-14B8-44A6-B0AD-985240D3E4AA}" sibTransId="{78AB89CE-0992-4CD9-8F63-7A3C90AB7FD2}"/>
    <dgm:cxn modelId="{BB3C86CA-1F36-476C-97BB-624736173C41}" type="presOf" srcId="{CB517A47-9DDA-4DE6-870D-02C51AE1EC38}" destId="{F882CB64-01B9-4E45-866E-DDBC5B605EF3}" srcOrd="0" destOrd="0" presId="urn:microsoft.com/office/officeart/2008/layout/LinedList"/>
    <dgm:cxn modelId="{AE41B5DA-E9FA-4362-BD1D-45AFF3D7D616}" srcId="{CB517A47-9DDA-4DE6-870D-02C51AE1EC38}" destId="{18D49200-BBBA-46BC-89E1-D6BAB7678519}" srcOrd="1" destOrd="0" parTransId="{B6930C54-C7B6-4083-9956-76F0049C2A1F}" sibTransId="{A6EB7B0B-8CFF-440D-950E-91DDC46A0A49}"/>
    <dgm:cxn modelId="{430A9ADC-0049-49D5-9E64-01898A50E6AE}" type="presOf" srcId="{0B87B503-45C9-4EE3-8369-4048A9ACF638}" destId="{83504659-5D26-4554-84D6-88A78EE48FA5}" srcOrd="0" destOrd="0" presId="urn:microsoft.com/office/officeart/2008/layout/LinedList"/>
    <dgm:cxn modelId="{3B24A8EC-ED6B-4BC4-A35F-9B5C3DC93F3C}" type="presOf" srcId="{170C5AA1-F897-44EA-85BE-A0C330E35AAB}" destId="{EFE2BB27-4103-4792-A90D-B2F0A1FFECAF}" srcOrd="0" destOrd="0" presId="urn:microsoft.com/office/officeart/2008/layout/LinedList"/>
    <dgm:cxn modelId="{BE3DA9ED-7FF8-4DB2-8306-38806B3BB629}" type="presOf" srcId="{6DBD1DD5-15A9-4818-8403-D94DFBFD8706}" destId="{A6ACE5B1-4672-4203-87B5-F692EB6E936D}" srcOrd="0" destOrd="0" presId="urn:microsoft.com/office/officeart/2008/layout/LinedList"/>
    <dgm:cxn modelId="{EE763CEF-A7B7-46B8-B589-E5AB2ED8A4BA}" type="presOf" srcId="{21780175-595F-4A8C-8E71-6A7B51157989}" destId="{266A8C2A-4D23-4AFB-A201-6BB93270BDA1}" srcOrd="0" destOrd="0" presId="urn:microsoft.com/office/officeart/2008/layout/LinedList"/>
    <dgm:cxn modelId="{035D2CF1-3905-4337-8083-FF0D301C33D1}" type="presOf" srcId="{18533C67-85E6-4416-8BBD-2774B87D30C0}" destId="{1AF4F21C-1A72-4177-8E04-835406189E32}" srcOrd="0" destOrd="0" presId="urn:microsoft.com/office/officeart/2008/layout/LinedList"/>
    <dgm:cxn modelId="{2DFBEAF4-33FC-41AF-8212-6AFEF26C0580}" srcId="{CB517A47-9DDA-4DE6-870D-02C51AE1EC38}" destId="{18533C67-85E6-4416-8BBD-2774B87D30C0}" srcOrd="10" destOrd="0" parTransId="{7FA7BB79-AC69-47D3-8C30-DB8C6C30B174}" sibTransId="{37F5EF8A-E016-4775-821D-83A20A16016B}"/>
    <dgm:cxn modelId="{B72CDAF7-2C89-4636-979B-E2193B84278C}" type="presOf" srcId="{F4AE624B-7381-4EED-8ACB-77184D5AD9DD}" destId="{2D88A452-9993-4D01-A82A-431049093A66}" srcOrd="0" destOrd="0" presId="urn:microsoft.com/office/officeart/2008/layout/LinedList"/>
    <dgm:cxn modelId="{19298841-EF55-4BCA-9AFE-CA30064022AC}" type="presParOf" srcId="{F882CB64-01B9-4E45-866E-DDBC5B605EF3}" destId="{8D9EE8AD-F8D3-4F4A-8720-DDF5A0C0A0BF}" srcOrd="0" destOrd="0" presId="urn:microsoft.com/office/officeart/2008/layout/LinedList"/>
    <dgm:cxn modelId="{49A81547-5CA4-420F-B6A8-4E9CB7F0E20D}" type="presParOf" srcId="{F882CB64-01B9-4E45-866E-DDBC5B605EF3}" destId="{3CCB56DA-20AD-4EDD-96B0-CA84CBD9783A}" srcOrd="1" destOrd="0" presId="urn:microsoft.com/office/officeart/2008/layout/LinedList"/>
    <dgm:cxn modelId="{6E0F4FB0-B54D-40D0-9D9F-35F423E4A5B6}" type="presParOf" srcId="{3CCB56DA-20AD-4EDD-96B0-CA84CBD9783A}" destId="{B66A45F2-27A2-43EC-BECD-66CC17A51AAC}" srcOrd="0" destOrd="0" presId="urn:microsoft.com/office/officeart/2008/layout/LinedList"/>
    <dgm:cxn modelId="{022921B1-E95F-47DA-9197-45E694C54F49}" type="presParOf" srcId="{3CCB56DA-20AD-4EDD-96B0-CA84CBD9783A}" destId="{1C7906B2-1AC9-4D70-BCF3-3FA162FD63CC}" srcOrd="1" destOrd="0" presId="urn:microsoft.com/office/officeart/2008/layout/LinedList"/>
    <dgm:cxn modelId="{09E1863B-4516-4B94-8774-9866B752DE58}" type="presParOf" srcId="{F882CB64-01B9-4E45-866E-DDBC5B605EF3}" destId="{54D4DAE8-7910-44DC-8D98-3336A8012467}" srcOrd="2" destOrd="0" presId="urn:microsoft.com/office/officeart/2008/layout/LinedList"/>
    <dgm:cxn modelId="{79A928E6-C6A4-482E-9EFD-C089F7852514}" type="presParOf" srcId="{F882CB64-01B9-4E45-866E-DDBC5B605EF3}" destId="{5A0B28FA-8FD5-4350-8B70-FDE9113CC388}" srcOrd="3" destOrd="0" presId="urn:microsoft.com/office/officeart/2008/layout/LinedList"/>
    <dgm:cxn modelId="{8CC5C529-48E4-4908-8B79-BA1F7991B1D0}" type="presParOf" srcId="{5A0B28FA-8FD5-4350-8B70-FDE9113CC388}" destId="{E5D2D42B-0CDC-4094-8BA5-EEC5B72997B8}" srcOrd="0" destOrd="0" presId="urn:microsoft.com/office/officeart/2008/layout/LinedList"/>
    <dgm:cxn modelId="{85EB578C-F4EE-4B8A-9198-9EB1EEF84E86}" type="presParOf" srcId="{5A0B28FA-8FD5-4350-8B70-FDE9113CC388}" destId="{C2A7BF52-2047-460D-B606-4C2C09EA029B}" srcOrd="1" destOrd="0" presId="urn:microsoft.com/office/officeart/2008/layout/LinedList"/>
    <dgm:cxn modelId="{1928493F-EC14-4FA2-A9C7-DEF654A04CDD}" type="presParOf" srcId="{F882CB64-01B9-4E45-866E-DDBC5B605EF3}" destId="{F01FF9C1-9B28-46A6-8F23-55D322881CC9}" srcOrd="4" destOrd="0" presId="urn:microsoft.com/office/officeart/2008/layout/LinedList"/>
    <dgm:cxn modelId="{E41AFDE5-8999-450B-BABE-5FAD0F9253AD}" type="presParOf" srcId="{F882CB64-01B9-4E45-866E-DDBC5B605EF3}" destId="{53565296-7D75-4B0B-9457-A37E0A488334}" srcOrd="5" destOrd="0" presId="urn:microsoft.com/office/officeart/2008/layout/LinedList"/>
    <dgm:cxn modelId="{8D2883C8-E680-4AF5-ACA3-51FE9293E5D5}" type="presParOf" srcId="{53565296-7D75-4B0B-9457-A37E0A488334}" destId="{F0537C61-D059-4EFF-B09D-7AEB6BE9BDA3}" srcOrd="0" destOrd="0" presId="urn:microsoft.com/office/officeart/2008/layout/LinedList"/>
    <dgm:cxn modelId="{1A30A7A1-4D45-485D-B3EA-3114DFA738B0}" type="presParOf" srcId="{53565296-7D75-4B0B-9457-A37E0A488334}" destId="{9218DBCF-EE9C-46E0-BDA3-D1F077A2F564}" srcOrd="1" destOrd="0" presId="urn:microsoft.com/office/officeart/2008/layout/LinedList"/>
    <dgm:cxn modelId="{EE4BA2D7-4E35-41A7-ABC5-0FA46855188F}" type="presParOf" srcId="{F882CB64-01B9-4E45-866E-DDBC5B605EF3}" destId="{3A8E9D2D-CB10-474D-86B8-C28895B9E12D}" srcOrd="6" destOrd="0" presId="urn:microsoft.com/office/officeart/2008/layout/LinedList"/>
    <dgm:cxn modelId="{821134AF-52CC-46FB-B99A-2FD75054FC80}" type="presParOf" srcId="{F882CB64-01B9-4E45-866E-DDBC5B605EF3}" destId="{2DF9C458-E448-4756-BD7C-0072185BB654}" srcOrd="7" destOrd="0" presId="urn:microsoft.com/office/officeart/2008/layout/LinedList"/>
    <dgm:cxn modelId="{725A25CE-4841-4984-957C-3B3FF3147431}" type="presParOf" srcId="{2DF9C458-E448-4756-BD7C-0072185BB654}" destId="{A6ACE5B1-4672-4203-87B5-F692EB6E936D}" srcOrd="0" destOrd="0" presId="urn:microsoft.com/office/officeart/2008/layout/LinedList"/>
    <dgm:cxn modelId="{FD625B58-056A-4775-AB94-3E9103B40BFC}" type="presParOf" srcId="{2DF9C458-E448-4756-BD7C-0072185BB654}" destId="{995B666E-FED4-4271-AAA0-1B63BD46EE56}" srcOrd="1" destOrd="0" presId="urn:microsoft.com/office/officeart/2008/layout/LinedList"/>
    <dgm:cxn modelId="{14E53E7D-D7F5-430D-A49D-237A7F78156F}" type="presParOf" srcId="{F882CB64-01B9-4E45-866E-DDBC5B605EF3}" destId="{59EB09FC-09EC-47FC-9BB5-A0B473FB79EA}" srcOrd="8" destOrd="0" presId="urn:microsoft.com/office/officeart/2008/layout/LinedList"/>
    <dgm:cxn modelId="{21CA51C6-A796-4606-A678-908087DB21B7}" type="presParOf" srcId="{F882CB64-01B9-4E45-866E-DDBC5B605EF3}" destId="{841FCBD0-181F-4B6B-9F2E-8111ABC20E47}" srcOrd="9" destOrd="0" presId="urn:microsoft.com/office/officeart/2008/layout/LinedList"/>
    <dgm:cxn modelId="{6FF0EA61-9459-4E41-A0EB-A0643A85C881}" type="presParOf" srcId="{841FCBD0-181F-4B6B-9F2E-8111ABC20E47}" destId="{175B2353-8ADA-4147-B24C-2DA2B8489E44}" srcOrd="0" destOrd="0" presId="urn:microsoft.com/office/officeart/2008/layout/LinedList"/>
    <dgm:cxn modelId="{8CA6F349-FFE9-46BA-9B44-7A9074DA16E1}" type="presParOf" srcId="{841FCBD0-181F-4B6B-9F2E-8111ABC20E47}" destId="{CF3A2CEE-210D-4C11-8DD2-0E206FE81F5A}" srcOrd="1" destOrd="0" presId="urn:microsoft.com/office/officeart/2008/layout/LinedList"/>
    <dgm:cxn modelId="{4BCCA996-747F-4743-A2CA-EA436B785934}" type="presParOf" srcId="{F882CB64-01B9-4E45-866E-DDBC5B605EF3}" destId="{7B82F219-8232-49FF-B3DE-2AE30C368ADB}" srcOrd="10" destOrd="0" presId="urn:microsoft.com/office/officeart/2008/layout/LinedList"/>
    <dgm:cxn modelId="{276ECACD-D110-45C3-9733-54F1E32DDAF0}" type="presParOf" srcId="{F882CB64-01B9-4E45-866E-DDBC5B605EF3}" destId="{26EC94BC-A9FE-4EF7-BF83-D76D23C27224}" srcOrd="11" destOrd="0" presId="urn:microsoft.com/office/officeart/2008/layout/LinedList"/>
    <dgm:cxn modelId="{0A623655-39BC-49A1-9B5A-37E544799C22}" type="presParOf" srcId="{26EC94BC-A9FE-4EF7-BF83-D76D23C27224}" destId="{D09B5A79-329C-42F6-8E2A-13E14B74B8F5}" srcOrd="0" destOrd="0" presId="urn:microsoft.com/office/officeart/2008/layout/LinedList"/>
    <dgm:cxn modelId="{C6A85500-61CA-47A5-AC17-6D1825F31A8B}" type="presParOf" srcId="{26EC94BC-A9FE-4EF7-BF83-D76D23C27224}" destId="{08A27E22-A8A1-4031-BE92-5F2269002F1E}" srcOrd="1" destOrd="0" presId="urn:microsoft.com/office/officeart/2008/layout/LinedList"/>
    <dgm:cxn modelId="{E7E75892-6A10-4F35-98F1-BCA5B2BB7C8F}" type="presParOf" srcId="{F882CB64-01B9-4E45-866E-DDBC5B605EF3}" destId="{31F206FA-EA72-4E9F-93AB-4CDCDB186165}" srcOrd="12" destOrd="0" presId="urn:microsoft.com/office/officeart/2008/layout/LinedList"/>
    <dgm:cxn modelId="{C5E0405F-4856-43F1-AFF9-00EFA1FC31A5}" type="presParOf" srcId="{F882CB64-01B9-4E45-866E-DDBC5B605EF3}" destId="{3D72AF67-BE3C-4B89-AE50-5F6BDCAAE6E9}" srcOrd="13" destOrd="0" presId="urn:microsoft.com/office/officeart/2008/layout/LinedList"/>
    <dgm:cxn modelId="{E75F5B04-3519-4FE1-86DB-D8246BF09EB4}" type="presParOf" srcId="{3D72AF67-BE3C-4B89-AE50-5F6BDCAAE6E9}" destId="{EFE2BB27-4103-4792-A90D-B2F0A1FFECAF}" srcOrd="0" destOrd="0" presId="urn:microsoft.com/office/officeart/2008/layout/LinedList"/>
    <dgm:cxn modelId="{C224DECF-F70F-42A8-B26D-514C7060A9D3}" type="presParOf" srcId="{3D72AF67-BE3C-4B89-AE50-5F6BDCAAE6E9}" destId="{005CCB04-CFFF-4FF5-98C8-4D0BE9EAA0C7}" srcOrd="1" destOrd="0" presId="urn:microsoft.com/office/officeart/2008/layout/LinedList"/>
    <dgm:cxn modelId="{69F4966E-5D85-473A-89EF-C2C53C7EAAF1}" type="presParOf" srcId="{F882CB64-01B9-4E45-866E-DDBC5B605EF3}" destId="{90AE4FDD-3600-41AF-AEB1-15FE7571EF07}" srcOrd="14" destOrd="0" presId="urn:microsoft.com/office/officeart/2008/layout/LinedList"/>
    <dgm:cxn modelId="{661B0950-FBC9-4116-BF3A-222D1FA248BA}" type="presParOf" srcId="{F882CB64-01B9-4E45-866E-DDBC5B605EF3}" destId="{1F2EC53B-3342-441C-8782-C1DCF99F2267}" srcOrd="15" destOrd="0" presId="urn:microsoft.com/office/officeart/2008/layout/LinedList"/>
    <dgm:cxn modelId="{08EF08E8-CB23-4E1E-B42E-301386341169}" type="presParOf" srcId="{1F2EC53B-3342-441C-8782-C1DCF99F2267}" destId="{2E1E96C4-7900-4049-AC1A-8F6F3CCDCE1F}" srcOrd="0" destOrd="0" presId="urn:microsoft.com/office/officeart/2008/layout/LinedList"/>
    <dgm:cxn modelId="{99FBED23-C48C-4C8E-B081-6AC3EADE716C}" type="presParOf" srcId="{1F2EC53B-3342-441C-8782-C1DCF99F2267}" destId="{D42A86F2-41E9-4719-8402-6D47C64EDC96}" srcOrd="1" destOrd="0" presId="urn:microsoft.com/office/officeart/2008/layout/LinedList"/>
    <dgm:cxn modelId="{717E32C2-4FE7-4D3A-AB43-77A7CC70F485}" type="presParOf" srcId="{F882CB64-01B9-4E45-866E-DDBC5B605EF3}" destId="{EC006F7C-9D9B-471C-828A-4FC8764B4AFB}" srcOrd="16" destOrd="0" presId="urn:microsoft.com/office/officeart/2008/layout/LinedList"/>
    <dgm:cxn modelId="{2AB46589-630E-4B86-861A-7973FA4CFA25}" type="presParOf" srcId="{F882CB64-01B9-4E45-866E-DDBC5B605EF3}" destId="{2E205EC4-5CB6-484C-B08D-85164B291E43}" srcOrd="17" destOrd="0" presId="urn:microsoft.com/office/officeart/2008/layout/LinedList"/>
    <dgm:cxn modelId="{FE6CB6FF-D9BC-49A1-9653-AEF87653B18D}" type="presParOf" srcId="{2E205EC4-5CB6-484C-B08D-85164B291E43}" destId="{266A8C2A-4D23-4AFB-A201-6BB93270BDA1}" srcOrd="0" destOrd="0" presId="urn:microsoft.com/office/officeart/2008/layout/LinedList"/>
    <dgm:cxn modelId="{24206BF0-BF36-4486-9B0F-7D200D94C86E}" type="presParOf" srcId="{2E205EC4-5CB6-484C-B08D-85164B291E43}" destId="{A916CC30-7F55-45C4-A00E-759C3E31C121}" srcOrd="1" destOrd="0" presId="urn:microsoft.com/office/officeart/2008/layout/LinedList"/>
    <dgm:cxn modelId="{B0406184-7C40-48A6-AE32-CB8EEFECB375}" type="presParOf" srcId="{F882CB64-01B9-4E45-866E-DDBC5B605EF3}" destId="{CCECDDF9-1569-42A7-AC9B-4C682CB68708}" srcOrd="18" destOrd="0" presId="urn:microsoft.com/office/officeart/2008/layout/LinedList"/>
    <dgm:cxn modelId="{35A3D314-7171-4029-BCAE-0E67E8956A4C}" type="presParOf" srcId="{F882CB64-01B9-4E45-866E-DDBC5B605EF3}" destId="{EE969B82-9E60-4EAA-B867-380374566FD7}" srcOrd="19" destOrd="0" presId="urn:microsoft.com/office/officeart/2008/layout/LinedList"/>
    <dgm:cxn modelId="{EFACD879-58D4-49B9-898A-312D3F8A24D9}" type="presParOf" srcId="{EE969B82-9E60-4EAA-B867-380374566FD7}" destId="{CCBBE746-2B89-4766-8F5C-DFD6C66A5371}" srcOrd="0" destOrd="0" presId="urn:microsoft.com/office/officeart/2008/layout/LinedList"/>
    <dgm:cxn modelId="{1B52EF21-7B35-4EBB-B4CE-DB09082E4B1C}" type="presParOf" srcId="{EE969B82-9E60-4EAA-B867-380374566FD7}" destId="{884F3A2A-3750-4799-8701-C61B23542161}" srcOrd="1" destOrd="0" presId="urn:microsoft.com/office/officeart/2008/layout/LinedList"/>
    <dgm:cxn modelId="{E07EF906-3992-4B52-8CCF-CDE79A253891}" type="presParOf" srcId="{F882CB64-01B9-4E45-866E-DDBC5B605EF3}" destId="{E2DEA06C-A5B3-4065-9FDD-7D576E93D9C4}" srcOrd="20" destOrd="0" presId="urn:microsoft.com/office/officeart/2008/layout/LinedList"/>
    <dgm:cxn modelId="{BE5316F4-CB50-4FD4-9527-C736FBCFEFFD}" type="presParOf" srcId="{F882CB64-01B9-4E45-866E-DDBC5B605EF3}" destId="{AF3EF90B-32CD-4B7C-9C11-34F4BD51ABA3}" srcOrd="21" destOrd="0" presId="urn:microsoft.com/office/officeart/2008/layout/LinedList"/>
    <dgm:cxn modelId="{6AB46C65-9B78-4F44-BA70-D91902E73528}" type="presParOf" srcId="{AF3EF90B-32CD-4B7C-9C11-34F4BD51ABA3}" destId="{1AF4F21C-1A72-4177-8E04-835406189E32}" srcOrd="0" destOrd="0" presId="urn:microsoft.com/office/officeart/2008/layout/LinedList"/>
    <dgm:cxn modelId="{D8C31C99-EDA7-4724-A1B8-628F99B2D262}" type="presParOf" srcId="{AF3EF90B-32CD-4B7C-9C11-34F4BD51ABA3}" destId="{EAB33D6F-F201-4CBE-BA2A-DA3696CA8881}" srcOrd="1" destOrd="0" presId="urn:microsoft.com/office/officeart/2008/layout/LinedList"/>
    <dgm:cxn modelId="{DD5EF718-73C9-457C-8E5F-DFA899FE0CAD}" type="presParOf" srcId="{F882CB64-01B9-4E45-866E-DDBC5B605EF3}" destId="{F88D5EFA-B071-4545-B712-25C7963CE4D2}" srcOrd="22" destOrd="0" presId="urn:microsoft.com/office/officeart/2008/layout/LinedList"/>
    <dgm:cxn modelId="{8F8517FD-2EC6-42B7-9D9E-56D37F378F2A}" type="presParOf" srcId="{F882CB64-01B9-4E45-866E-DDBC5B605EF3}" destId="{3D1F947C-EF23-4E40-9C9D-CA5B87FF3E4E}" srcOrd="23" destOrd="0" presId="urn:microsoft.com/office/officeart/2008/layout/LinedList"/>
    <dgm:cxn modelId="{99CA0956-4B23-41E1-8A20-659B9D213841}" type="presParOf" srcId="{3D1F947C-EF23-4E40-9C9D-CA5B87FF3E4E}" destId="{83504659-5D26-4554-84D6-88A78EE48FA5}" srcOrd="0" destOrd="0" presId="urn:microsoft.com/office/officeart/2008/layout/LinedList"/>
    <dgm:cxn modelId="{F4845EB1-E746-4378-83DA-09DF74B3DF31}" type="presParOf" srcId="{3D1F947C-EF23-4E40-9C9D-CA5B87FF3E4E}" destId="{58564D63-7614-4AF3-91E1-12E976BC3043}" srcOrd="1" destOrd="0" presId="urn:microsoft.com/office/officeart/2008/layout/LinedList"/>
    <dgm:cxn modelId="{2FCBB193-55B9-453C-B167-A41F7BBA1841}" type="presParOf" srcId="{F882CB64-01B9-4E45-866E-DDBC5B605EF3}" destId="{AD74396A-0C03-4CF2-9B19-CC77BADC22C4}" srcOrd="24" destOrd="0" presId="urn:microsoft.com/office/officeart/2008/layout/LinedList"/>
    <dgm:cxn modelId="{E72A3C7C-B801-459A-A55C-3013432DA635}" type="presParOf" srcId="{F882CB64-01B9-4E45-866E-DDBC5B605EF3}" destId="{963A0DD0-EFA9-4D36-B1AA-B80B169D1DCC}" srcOrd="25" destOrd="0" presId="urn:microsoft.com/office/officeart/2008/layout/LinedList"/>
    <dgm:cxn modelId="{FF9C0E2F-A09B-4488-A77F-9F9E567D8538}" type="presParOf" srcId="{963A0DD0-EFA9-4D36-B1AA-B80B169D1DCC}" destId="{F3928AF8-FEC9-49E9-8BC7-720200B2CAF9}" srcOrd="0" destOrd="0" presId="urn:microsoft.com/office/officeart/2008/layout/LinedList"/>
    <dgm:cxn modelId="{251DBD3C-9D92-4B42-AE73-6DA94250C6E0}" type="presParOf" srcId="{963A0DD0-EFA9-4D36-B1AA-B80B169D1DCC}" destId="{A3C0FFDA-BE56-4AD8-A0D0-5192A6DA015D}" srcOrd="1" destOrd="0" presId="urn:microsoft.com/office/officeart/2008/layout/LinedList"/>
    <dgm:cxn modelId="{EFDCF0F2-9BCC-48E6-9E12-F9A9F974B433}" type="presParOf" srcId="{F882CB64-01B9-4E45-866E-DDBC5B605EF3}" destId="{6C993419-B17A-4421-9E72-4D0863D0E2B7}" srcOrd="26" destOrd="0" presId="urn:microsoft.com/office/officeart/2008/layout/LinedList"/>
    <dgm:cxn modelId="{FCE074A1-4466-4C5D-9061-464591B9BFB0}" type="presParOf" srcId="{F882CB64-01B9-4E45-866E-DDBC5B605EF3}" destId="{B5044B2D-2D59-4A51-8E40-CEA2BE9B5178}" srcOrd="27" destOrd="0" presId="urn:microsoft.com/office/officeart/2008/layout/LinedList"/>
    <dgm:cxn modelId="{5EFF3B7E-FCFE-49FB-80BE-3F0E80B9DBEB}" type="presParOf" srcId="{B5044B2D-2D59-4A51-8E40-CEA2BE9B5178}" destId="{822D3C70-2D17-4C50-AB55-39D36531C810}" srcOrd="0" destOrd="0" presId="urn:microsoft.com/office/officeart/2008/layout/LinedList"/>
    <dgm:cxn modelId="{39D31757-3054-4E44-A7A6-9F5F935D0406}" type="presParOf" srcId="{B5044B2D-2D59-4A51-8E40-CEA2BE9B5178}" destId="{EDF9D0E8-B9E5-4924-88D6-B2B01C3CA8C8}" srcOrd="1" destOrd="0" presId="urn:microsoft.com/office/officeart/2008/layout/LinedList"/>
    <dgm:cxn modelId="{EF51652A-8C12-4BCC-BA67-4285F50BCB49}" type="presParOf" srcId="{F882CB64-01B9-4E45-866E-DDBC5B605EF3}" destId="{502F2AE4-7BD0-4E78-9C8F-FF699E0B049B}" srcOrd="28" destOrd="0" presId="urn:microsoft.com/office/officeart/2008/layout/LinedList"/>
    <dgm:cxn modelId="{D862FFB6-5EB9-4502-A116-6FC9AC3F76B0}" type="presParOf" srcId="{F882CB64-01B9-4E45-866E-DDBC5B605EF3}" destId="{F91C2517-A941-48E2-8975-75612132B376}" srcOrd="29" destOrd="0" presId="urn:microsoft.com/office/officeart/2008/layout/LinedList"/>
    <dgm:cxn modelId="{EFE95B6C-B25B-4EAB-9DB4-8869E4A64207}" type="presParOf" srcId="{F91C2517-A941-48E2-8975-75612132B376}" destId="{2D88A452-9993-4D01-A82A-431049093A66}" srcOrd="0" destOrd="0" presId="urn:microsoft.com/office/officeart/2008/layout/LinedList"/>
    <dgm:cxn modelId="{16DEBEF2-8833-4689-9E11-86EEA92D9641}" type="presParOf" srcId="{F91C2517-A941-48E2-8975-75612132B376}" destId="{6BA38345-91E9-47C3-8172-6655CE126379}" srcOrd="1" destOrd="0" presId="urn:microsoft.com/office/officeart/2008/layout/LinedList"/>
    <dgm:cxn modelId="{3EDD90D8-710A-4F92-92BB-4A257B9C23A5}" type="presParOf" srcId="{F882CB64-01B9-4E45-866E-DDBC5B605EF3}" destId="{8006F715-1DF1-4479-961A-D3C4585F4E34}" srcOrd="30" destOrd="0" presId="urn:microsoft.com/office/officeart/2008/layout/LinedList"/>
    <dgm:cxn modelId="{EE74DBCE-BBAF-4256-B438-C6A80ABBFCCC}" type="presParOf" srcId="{F882CB64-01B9-4E45-866E-DDBC5B605EF3}" destId="{6D071C82-7EB9-416C-822A-55BDF56563EE}" srcOrd="31" destOrd="0" presId="urn:microsoft.com/office/officeart/2008/layout/LinedList"/>
    <dgm:cxn modelId="{32DDC0E3-6B81-454C-8A2C-F020386D880F}" type="presParOf" srcId="{6D071C82-7EB9-416C-822A-55BDF56563EE}" destId="{CE8B3A6E-FFBE-4BFC-98E5-0567ECBABAA7}" srcOrd="0" destOrd="0" presId="urn:microsoft.com/office/officeart/2008/layout/LinedList"/>
    <dgm:cxn modelId="{27012C79-AD1D-4012-804E-8A023BC2589E}" type="presParOf" srcId="{6D071C82-7EB9-416C-822A-55BDF56563EE}" destId="{F8094FF0-E72D-470C-921A-294A42CB3433}"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4DC11F3-2F4C-46BC-99D4-8AA28D7D4245}"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5B97A2CC-5349-48D8-A5DA-1C779851355E}">
      <dgm:prSet/>
      <dgm:spPr/>
      <dgm:t>
        <a:bodyPr/>
        <a:lstStyle/>
        <a:p>
          <a:r>
            <a:rPr lang="en-CA" b="1" i="0" dirty="0"/>
            <a:t>IGA Grenier Fortin</a:t>
          </a:r>
          <a:endParaRPr lang="en-US" dirty="0"/>
        </a:p>
      </dgm:t>
    </dgm:pt>
    <dgm:pt modelId="{B8F190CA-8247-4166-851E-CBE59D7C3331}" type="parTrans" cxnId="{CA43A2E9-0AC2-4A0B-B468-790DFC597FDB}">
      <dgm:prSet/>
      <dgm:spPr/>
      <dgm:t>
        <a:bodyPr/>
        <a:lstStyle/>
        <a:p>
          <a:endParaRPr lang="en-US"/>
        </a:p>
      </dgm:t>
    </dgm:pt>
    <dgm:pt modelId="{26D4772C-62C1-4AC6-9304-7DEB4BCD06B0}" type="sibTrans" cxnId="{CA43A2E9-0AC2-4A0B-B468-790DFC597FDB}">
      <dgm:prSet/>
      <dgm:spPr/>
      <dgm:t>
        <a:bodyPr/>
        <a:lstStyle/>
        <a:p>
          <a:endParaRPr lang="en-US"/>
        </a:p>
      </dgm:t>
    </dgm:pt>
    <dgm:pt modelId="{3922611A-3A84-49F9-A58A-2A9DB574661B}">
      <dgm:prSet/>
      <dgm:spPr/>
      <dgm:t>
        <a:bodyPr/>
        <a:lstStyle/>
        <a:p>
          <a:r>
            <a:rPr lang="fr-CA" b="1"/>
            <a:t>TUAC Local 500</a:t>
          </a:r>
          <a:endParaRPr lang="en-US"/>
        </a:p>
      </dgm:t>
    </dgm:pt>
    <dgm:pt modelId="{5E11B879-7016-4959-B4EE-002FF2FCE03A}" type="parTrans" cxnId="{C57060A7-60B7-4389-9A70-46092B0D3D05}">
      <dgm:prSet/>
      <dgm:spPr/>
      <dgm:t>
        <a:bodyPr/>
        <a:lstStyle/>
        <a:p>
          <a:endParaRPr lang="en-US"/>
        </a:p>
      </dgm:t>
    </dgm:pt>
    <dgm:pt modelId="{6DCC6709-8612-4CC9-B79C-8057DD89D175}" type="sibTrans" cxnId="{C57060A7-60B7-4389-9A70-46092B0D3D05}">
      <dgm:prSet/>
      <dgm:spPr/>
      <dgm:t>
        <a:bodyPr/>
        <a:lstStyle/>
        <a:p>
          <a:endParaRPr lang="en-US"/>
        </a:p>
      </dgm:t>
    </dgm:pt>
    <dgm:pt modelId="{F6F8D4DD-5801-4408-837D-491E512FF9DA}">
      <dgm:prSet/>
      <dgm:spPr/>
      <dgm:t>
        <a:bodyPr/>
        <a:lstStyle/>
        <a:p>
          <a:r>
            <a:rPr lang="fr-CA" b="1" dirty="0" err="1"/>
            <a:t>Brigil</a:t>
          </a:r>
          <a:r>
            <a:rPr lang="fr-CA" b="1" dirty="0"/>
            <a:t> </a:t>
          </a:r>
          <a:endParaRPr lang="en-US" dirty="0"/>
        </a:p>
      </dgm:t>
    </dgm:pt>
    <dgm:pt modelId="{D2E8C834-6888-481A-A92E-F0FBB6B23A23}" type="parTrans" cxnId="{C70474DC-1452-4F90-B627-19A6CED5B041}">
      <dgm:prSet/>
      <dgm:spPr/>
      <dgm:t>
        <a:bodyPr/>
        <a:lstStyle/>
        <a:p>
          <a:endParaRPr lang="en-US"/>
        </a:p>
      </dgm:t>
    </dgm:pt>
    <dgm:pt modelId="{28C09243-C023-44C8-8233-F8F7D3B2BA58}" type="sibTrans" cxnId="{C70474DC-1452-4F90-B627-19A6CED5B041}">
      <dgm:prSet/>
      <dgm:spPr/>
      <dgm:t>
        <a:bodyPr/>
        <a:lstStyle/>
        <a:p>
          <a:endParaRPr lang="en-US"/>
        </a:p>
      </dgm:t>
    </dgm:pt>
    <dgm:pt modelId="{A56F4B76-811E-4BC9-A8D2-35E0B4A7A70E}">
      <dgm:prSet/>
      <dgm:spPr/>
      <dgm:t>
        <a:bodyPr/>
        <a:lstStyle/>
        <a:p>
          <a:r>
            <a:rPr lang="fr-CA" b="1" dirty="0"/>
            <a:t>Chevaliers de Colomb </a:t>
          </a:r>
          <a:endParaRPr lang="en-US" dirty="0"/>
        </a:p>
      </dgm:t>
    </dgm:pt>
    <dgm:pt modelId="{2BA5C549-46C4-4077-A842-01C9E3CE65F1}" type="parTrans" cxnId="{2BC51213-AF21-4FFD-9567-79039F8E8FBC}">
      <dgm:prSet/>
      <dgm:spPr/>
      <dgm:t>
        <a:bodyPr/>
        <a:lstStyle/>
        <a:p>
          <a:endParaRPr lang="en-US"/>
        </a:p>
      </dgm:t>
    </dgm:pt>
    <dgm:pt modelId="{DEB5889D-12B8-46D5-B7A9-7FA0F435D0BA}" type="sibTrans" cxnId="{2BC51213-AF21-4FFD-9567-79039F8E8FBC}">
      <dgm:prSet/>
      <dgm:spPr/>
      <dgm:t>
        <a:bodyPr/>
        <a:lstStyle/>
        <a:p>
          <a:endParaRPr lang="en-US"/>
        </a:p>
      </dgm:t>
    </dgm:pt>
    <dgm:pt modelId="{90C72C1D-79A0-414A-BF6D-17D4D963E8C2}">
      <dgm:prSet/>
      <dgm:spPr/>
      <dgm:t>
        <a:bodyPr/>
        <a:lstStyle/>
        <a:p>
          <a:r>
            <a:rPr lang="fr-CA" b="1"/>
            <a:t>Amma Canada</a:t>
          </a:r>
          <a:endParaRPr lang="en-US"/>
        </a:p>
      </dgm:t>
    </dgm:pt>
    <dgm:pt modelId="{4FDCB6E1-8031-440F-B999-BD227DF3A9AD}" type="parTrans" cxnId="{0CDCF9A4-152D-418E-8CC5-8EF272B70FF5}">
      <dgm:prSet/>
      <dgm:spPr/>
      <dgm:t>
        <a:bodyPr/>
        <a:lstStyle/>
        <a:p>
          <a:endParaRPr lang="en-US"/>
        </a:p>
      </dgm:t>
    </dgm:pt>
    <dgm:pt modelId="{472176AB-8663-4FA8-B6B7-9905BDF74AC6}" type="sibTrans" cxnId="{0CDCF9A4-152D-418E-8CC5-8EF272B70FF5}">
      <dgm:prSet/>
      <dgm:spPr/>
      <dgm:t>
        <a:bodyPr/>
        <a:lstStyle/>
        <a:p>
          <a:endParaRPr lang="en-US"/>
        </a:p>
      </dgm:t>
    </dgm:pt>
    <dgm:pt modelId="{F92407D8-6DEC-4931-8824-0865FD9DE759}">
      <dgm:prSet/>
      <dgm:spPr/>
      <dgm:t>
        <a:bodyPr/>
        <a:lstStyle/>
        <a:p>
          <a:r>
            <a:rPr lang="en-CA" b="1"/>
            <a:t>Les artisanes de St-François</a:t>
          </a:r>
          <a:endParaRPr lang="en-US"/>
        </a:p>
      </dgm:t>
    </dgm:pt>
    <dgm:pt modelId="{33DD8CDB-1E56-4F76-99E3-8BEF34BFF3E3}" type="parTrans" cxnId="{AC761D0F-44B6-4307-BA35-F151DB3FB2EB}">
      <dgm:prSet/>
      <dgm:spPr/>
      <dgm:t>
        <a:bodyPr/>
        <a:lstStyle/>
        <a:p>
          <a:endParaRPr lang="en-US"/>
        </a:p>
      </dgm:t>
    </dgm:pt>
    <dgm:pt modelId="{430D5372-17F6-4DD7-B27E-E6030A5E9F39}" type="sibTrans" cxnId="{AC761D0F-44B6-4307-BA35-F151DB3FB2EB}">
      <dgm:prSet/>
      <dgm:spPr/>
      <dgm:t>
        <a:bodyPr/>
        <a:lstStyle/>
        <a:p>
          <a:endParaRPr lang="en-US"/>
        </a:p>
      </dgm:t>
    </dgm:pt>
    <dgm:pt modelId="{272EEE9B-1937-4DEC-A9BF-9AD3696EA087}">
      <dgm:prSet/>
      <dgm:spPr/>
      <dgm:t>
        <a:bodyPr/>
        <a:lstStyle/>
        <a:p>
          <a:r>
            <a:rPr lang="fr-FR" b="1"/>
            <a:t>La fondation Sybilla Hesse</a:t>
          </a:r>
          <a:endParaRPr lang="en-US"/>
        </a:p>
      </dgm:t>
    </dgm:pt>
    <dgm:pt modelId="{3C84F7F8-ECC6-4F56-86F8-8CA774CC324F}" type="parTrans" cxnId="{7C862BD4-C6A7-4EE6-A049-E36D526997F8}">
      <dgm:prSet/>
      <dgm:spPr/>
      <dgm:t>
        <a:bodyPr/>
        <a:lstStyle/>
        <a:p>
          <a:endParaRPr lang="en-US"/>
        </a:p>
      </dgm:t>
    </dgm:pt>
    <dgm:pt modelId="{83D885A1-4DC0-4575-8E3B-D4F7966340F1}" type="sibTrans" cxnId="{7C862BD4-C6A7-4EE6-A049-E36D526997F8}">
      <dgm:prSet/>
      <dgm:spPr/>
      <dgm:t>
        <a:bodyPr/>
        <a:lstStyle/>
        <a:p>
          <a:endParaRPr lang="en-US"/>
        </a:p>
      </dgm:t>
    </dgm:pt>
    <dgm:pt modelId="{AE026155-C98F-4F5D-8F98-D6CB3B6567EE}">
      <dgm:prSet/>
      <dgm:spPr/>
      <dgm:t>
        <a:bodyPr/>
        <a:lstStyle/>
        <a:p>
          <a:r>
            <a:rPr lang="fr-FR" b="1"/>
            <a:t>Mirage Groupe Vocal</a:t>
          </a:r>
          <a:endParaRPr lang="en-US"/>
        </a:p>
      </dgm:t>
    </dgm:pt>
    <dgm:pt modelId="{8237C04F-95A1-4867-B334-9C4C183A9634}" type="parTrans" cxnId="{86406DC6-D2CC-460C-AE3E-3F2447213943}">
      <dgm:prSet/>
      <dgm:spPr/>
      <dgm:t>
        <a:bodyPr/>
        <a:lstStyle/>
        <a:p>
          <a:endParaRPr lang="en-US"/>
        </a:p>
      </dgm:t>
    </dgm:pt>
    <dgm:pt modelId="{E0E8E557-D671-4367-B126-72618B1430B0}" type="sibTrans" cxnId="{86406DC6-D2CC-460C-AE3E-3F2447213943}">
      <dgm:prSet/>
      <dgm:spPr/>
      <dgm:t>
        <a:bodyPr/>
        <a:lstStyle/>
        <a:p>
          <a:endParaRPr lang="en-US"/>
        </a:p>
      </dgm:t>
    </dgm:pt>
    <dgm:pt modelId="{AF5F1181-EE42-426C-AF11-5C7EC37E8585}">
      <dgm:prSet/>
      <dgm:spPr/>
      <dgm:t>
        <a:bodyPr/>
        <a:lstStyle/>
        <a:p>
          <a:r>
            <a:rPr lang="fr-FR" b="1" dirty="0"/>
            <a:t>La Croix-Rouge</a:t>
          </a:r>
          <a:endParaRPr lang="en-US" dirty="0"/>
        </a:p>
      </dgm:t>
    </dgm:pt>
    <dgm:pt modelId="{AD64F679-F104-40A8-8B1C-AE9F35D461D5}" type="parTrans" cxnId="{981323E2-5193-4E26-A692-D135D636F121}">
      <dgm:prSet/>
      <dgm:spPr/>
      <dgm:t>
        <a:bodyPr/>
        <a:lstStyle/>
        <a:p>
          <a:endParaRPr lang="en-US"/>
        </a:p>
      </dgm:t>
    </dgm:pt>
    <dgm:pt modelId="{8BFB852B-05FA-46C8-A894-E918DEBE92B2}" type="sibTrans" cxnId="{981323E2-5193-4E26-A692-D135D636F121}">
      <dgm:prSet/>
      <dgm:spPr/>
      <dgm:t>
        <a:bodyPr/>
        <a:lstStyle/>
        <a:p>
          <a:endParaRPr lang="en-US"/>
        </a:p>
      </dgm:t>
    </dgm:pt>
    <dgm:pt modelId="{A4C88598-A5D2-4177-B2DB-3C6126905BA4}">
      <dgm:prSet/>
      <dgm:spPr/>
      <dgm:t>
        <a:bodyPr/>
        <a:lstStyle/>
        <a:p>
          <a:r>
            <a:rPr lang="fr-FR" b="1"/>
            <a:t>Moisson Outaouais</a:t>
          </a:r>
          <a:endParaRPr lang="en-US"/>
        </a:p>
      </dgm:t>
    </dgm:pt>
    <dgm:pt modelId="{2452995C-FA61-4BFD-8C1F-E77CAFD1559D}" type="parTrans" cxnId="{571FC82E-F9E5-4CA7-A2A6-99A38B2F438D}">
      <dgm:prSet/>
      <dgm:spPr/>
      <dgm:t>
        <a:bodyPr/>
        <a:lstStyle/>
        <a:p>
          <a:endParaRPr lang="en-US"/>
        </a:p>
      </dgm:t>
    </dgm:pt>
    <dgm:pt modelId="{C8D392CD-C27D-4014-8D03-88F3166C6D56}" type="sibTrans" cxnId="{571FC82E-F9E5-4CA7-A2A6-99A38B2F438D}">
      <dgm:prSet/>
      <dgm:spPr/>
      <dgm:t>
        <a:bodyPr/>
        <a:lstStyle/>
        <a:p>
          <a:endParaRPr lang="en-US"/>
        </a:p>
      </dgm:t>
    </dgm:pt>
    <dgm:pt modelId="{4E78B389-8CC5-4941-9D14-CD508FDAFEE9}">
      <dgm:prSet/>
      <dgm:spPr/>
      <dgm:t>
        <a:bodyPr/>
        <a:lstStyle/>
        <a:p>
          <a:r>
            <a:rPr lang="fr-FR" b="1" dirty="0"/>
            <a:t>Mathieu Lévesque</a:t>
          </a:r>
          <a:endParaRPr lang="en-US" dirty="0"/>
        </a:p>
      </dgm:t>
    </dgm:pt>
    <dgm:pt modelId="{5368E86D-613A-4FE8-8B08-CE03FCD00704}" type="parTrans" cxnId="{FB4F9B90-A5B3-4778-97F6-46B6C5368CFF}">
      <dgm:prSet/>
      <dgm:spPr/>
      <dgm:t>
        <a:bodyPr/>
        <a:lstStyle/>
        <a:p>
          <a:endParaRPr lang="en-US"/>
        </a:p>
      </dgm:t>
    </dgm:pt>
    <dgm:pt modelId="{F8E81BD8-D25D-4700-83CD-4A6F22516E88}" type="sibTrans" cxnId="{FB4F9B90-A5B3-4778-97F6-46B6C5368CFF}">
      <dgm:prSet/>
      <dgm:spPr/>
      <dgm:t>
        <a:bodyPr/>
        <a:lstStyle/>
        <a:p>
          <a:endParaRPr lang="en-US"/>
        </a:p>
      </dgm:t>
    </dgm:pt>
    <dgm:pt modelId="{3554F8EA-872C-4666-92A1-29C24830582E}" type="pres">
      <dgm:prSet presAssocID="{24DC11F3-2F4C-46BC-99D4-8AA28D7D4245}" presName="vert0" presStyleCnt="0">
        <dgm:presLayoutVars>
          <dgm:dir/>
          <dgm:animOne val="branch"/>
          <dgm:animLvl val="lvl"/>
        </dgm:presLayoutVars>
      </dgm:prSet>
      <dgm:spPr/>
    </dgm:pt>
    <dgm:pt modelId="{17621211-9667-403A-B029-AB7B177B21D3}" type="pres">
      <dgm:prSet presAssocID="{5B97A2CC-5349-48D8-A5DA-1C779851355E}" presName="thickLine" presStyleLbl="alignNode1" presStyleIdx="0" presStyleCnt="11"/>
      <dgm:spPr/>
    </dgm:pt>
    <dgm:pt modelId="{7051D145-96EF-4DBA-81DE-056660EB2D64}" type="pres">
      <dgm:prSet presAssocID="{5B97A2CC-5349-48D8-A5DA-1C779851355E}" presName="horz1" presStyleCnt="0"/>
      <dgm:spPr/>
    </dgm:pt>
    <dgm:pt modelId="{21346480-5AC7-46C6-8500-DF739667ACA5}" type="pres">
      <dgm:prSet presAssocID="{5B97A2CC-5349-48D8-A5DA-1C779851355E}" presName="tx1" presStyleLbl="revTx" presStyleIdx="0" presStyleCnt="11"/>
      <dgm:spPr/>
    </dgm:pt>
    <dgm:pt modelId="{55B8B3CF-C850-4742-9EE5-B04F48510DB9}" type="pres">
      <dgm:prSet presAssocID="{5B97A2CC-5349-48D8-A5DA-1C779851355E}" presName="vert1" presStyleCnt="0"/>
      <dgm:spPr/>
    </dgm:pt>
    <dgm:pt modelId="{84EE7A2F-2625-48C8-987F-7E470455E830}" type="pres">
      <dgm:prSet presAssocID="{3922611A-3A84-49F9-A58A-2A9DB574661B}" presName="thickLine" presStyleLbl="alignNode1" presStyleIdx="1" presStyleCnt="11"/>
      <dgm:spPr/>
    </dgm:pt>
    <dgm:pt modelId="{C5D93326-42A3-4DE3-A04A-97ACBEE57EF5}" type="pres">
      <dgm:prSet presAssocID="{3922611A-3A84-49F9-A58A-2A9DB574661B}" presName="horz1" presStyleCnt="0"/>
      <dgm:spPr/>
    </dgm:pt>
    <dgm:pt modelId="{4DA9F065-58CD-49C4-982C-059D4873F9BE}" type="pres">
      <dgm:prSet presAssocID="{3922611A-3A84-49F9-A58A-2A9DB574661B}" presName="tx1" presStyleLbl="revTx" presStyleIdx="1" presStyleCnt="11"/>
      <dgm:spPr/>
    </dgm:pt>
    <dgm:pt modelId="{2D76A1D4-E54D-4656-B4E5-55FCE8CAE098}" type="pres">
      <dgm:prSet presAssocID="{3922611A-3A84-49F9-A58A-2A9DB574661B}" presName="vert1" presStyleCnt="0"/>
      <dgm:spPr/>
    </dgm:pt>
    <dgm:pt modelId="{0FBCF3A8-7C75-43F7-86C9-C36D9CDE021A}" type="pres">
      <dgm:prSet presAssocID="{F6F8D4DD-5801-4408-837D-491E512FF9DA}" presName="thickLine" presStyleLbl="alignNode1" presStyleIdx="2" presStyleCnt="11"/>
      <dgm:spPr/>
    </dgm:pt>
    <dgm:pt modelId="{12A0D3E1-03BC-4CD1-AB9D-C9EAB38E8093}" type="pres">
      <dgm:prSet presAssocID="{F6F8D4DD-5801-4408-837D-491E512FF9DA}" presName="horz1" presStyleCnt="0"/>
      <dgm:spPr/>
    </dgm:pt>
    <dgm:pt modelId="{460A5710-A590-40C2-B615-3634BEC5EEFF}" type="pres">
      <dgm:prSet presAssocID="{F6F8D4DD-5801-4408-837D-491E512FF9DA}" presName="tx1" presStyleLbl="revTx" presStyleIdx="2" presStyleCnt="11"/>
      <dgm:spPr/>
    </dgm:pt>
    <dgm:pt modelId="{7769A19E-41B4-4087-A786-4A6E825E2FF3}" type="pres">
      <dgm:prSet presAssocID="{F6F8D4DD-5801-4408-837D-491E512FF9DA}" presName="vert1" presStyleCnt="0"/>
      <dgm:spPr/>
    </dgm:pt>
    <dgm:pt modelId="{4F757895-F379-4228-8B91-DAFD967BB213}" type="pres">
      <dgm:prSet presAssocID="{A56F4B76-811E-4BC9-A8D2-35E0B4A7A70E}" presName="thickLine" presStyleLbl="alignNode1" presStyleIdx="3" presStyleCnt="11"/>
      <dgm:spPr/>
    </dgm:pt>
    <dgm:pt modelId="{CD2E0E2F-A432-4164-AF22-08C28C348F67}" type="pres">
      <dgm:prSet presAssocID="{A56F4B76-811E-4BC9-A8D2-35E0B4A7A70E}" presName="horz1" presStyleCnt="0"/>
      <dgm:spPr/>
    </dgm:pt>
    <dgm:pt modelId="{4A08D9DA-6B3A-40E6-BD8A-8FDD8E502BA1}" type="pres">
      <dgm:prSet presAssocID="{A56F4B76-811E-4BC9-A8D2-35E0B4A7A70E}" presName="tx1" presStyleLbl="revTx" presStyleIdx="3" presStyleCnt="11"/>
      <dgm:spPr/>
    </dgm:pt>
    <dgm:pt modelId="{207989B7-77EB-40B6-9648-92A7DF56D713}" type="pres">
      <dgm:prSet presAssocID="{A56F4B76-811E-4BC9-A8D2-35E0B4A7A70E}" presName="vert1" presStyleCnt="0"/>
      <dgm:spPr/>
    </dgm:pt>
    <dgm:pt modelId="{2EB6C33F-379A-4FD9-8532-7D71FA51F14C}" type="pres">
      <dgm:prSet presAssocID="{90C72C1D-79A0-414A-BF6D-17D4D963E8C2}" presName="thickLine" presStyleLbl="alignNode1" presStyleIdx="4" presStyleCnt="11"/>
      <dgm:spPr/>
    </dgm:pt>
    <dgm:pt modelId="{8C36A00F-639A-4B1A-8E03-35AB61B3EEC1}" type="pres">
      <dgm:prSet presAssocID="{90C72C1D-79A0-414A-BF6D-17D4D963E8C2}" presName="horz1" presStyleCnt="0"/>
      <dgm:spPr/>
    </dgm:pt>
    <dgm:pt modelId="{31ADF041-C8A7-41FA-A150-CD49EEC34015}" type="pres">
      <dgm:prSet presAssocID="{90C72C1D-79A0-414A-BF6D-17D4D963E8C2}" presName="tx1" presStyleLbl="revTx" presStyleIdx="4" presStyleCnt="11"/>
      <dgm:spPr/>
    </dgm:pt>
    <dgm:pt modelId="{27AFB37D-3123-41A8-834A-CE0012F86EEB}" type="pres">
      <dgm:prSet presAssocID="{90C72C1D-79A0-414A-BF6D-17D4D963E8C2}" presName="vert1" presStyleCnt="0"/>
      <dgm:spPr/>
    </dgm:pt>
    <dgm:pt modelId="{75D1A726-32A1-4E26-9812-31450949E9C2}" type="pres">
      <dgm:prSet presAssocID="{F92407D8-6DEC-4931-8824-0865FD9DE759}" presName="thickLine" presStyleLbl="alignNode1" presStyleIdx="5" presStyleCnt="11"/>
      <dgm:spPr/>
    </dgm:pt>
    <dgm:pt modelId="{82C3368F-FB20-4E71-8045-9CC9FCE9D329}" type="pres">
      <dgm:prSet presAssocID="{F92407D8-6DEC-4931-8824-0865FD9DE759}" presName="horz1" presStyleCnt="0"/>
      <dgm:spPr/>
    </dgm:pt>
    <dgm:pt modelId="{D2E06645-2AF7-43BF-9E20-79DB41D1C962}" type="pres">
      <dgm:prSet presAssocID="{F92407D8-6DEC-4931-8824-0865FD9DE759}" presName="tx1" presStyleLbl="revTx" presStyleIdx="5" presStyleCnt="11"/>
      <dgm:spPr/>
    </dgm:pt>
    <dgm:pt modelId="{61922916-9532-4A61-8293-092439A497C3}" type="pres">
      <dgm:prSet presAssocID="{F92407D8-6DEC-4931-8824-0865FD9DE759}" presName="vert1" presStyleCnt="0"/>
      <dgm:spPr/>
    </dgm:pt>
    <dgm:pt modelId="{4F99F21A-D4C7-4758-9EDF-B2B3ED383478}" type="pres">
      <dgm:prSet presAssocID="{272EEE9B-1937-4DEC-A9BF-9AD3696EA087}" presName="thickLine" presStyleLbl="alignNode1" presStyleIdx="6" presStyleCnt="11"/>
      <dgm:spPr/>
    </dgm:pt>
    <dgm:pt modelId="{0C5509F7-4116-498F-A259-03F9DAFCA1F1}" type="pres">
      <dgm:prSet presAssocID="{272EEE9B-1937-4DEC-A9BF-9AD3696EA087}" presName="horz1" presStyleCnt="0"/>
      <dgm:spPr/>
    </dgm:pt>
    <dgm:pt modelId="{9CED5033-BB24-4082-97D3-87334582263E}" type="pres">
      <dgm:prSet presAssocID="{272EEE9B-1937-4DEC-A9BF-9AD3696EA087}" presName="tx1" presStyleLbl="revTx" presStyleIdx="6" presStyleCnt="11"/>
      <dgm:spPr/>
    </dgm:pt>
    <dgm:pt modelId="{2656C5F3-4443-4889-BB00-7E8E7F87BB61}" type="pres">
      <dgm:prSet presAssocID="{272EEE9B-1937-4DEC-A9BF-9AD3696EA087}" presName="vert1" presStyleCnt="0"/>
      <dgm:spPr/>
    </dgm:pt>
    <dgm:pt modelId="{3BD4E7A1-3D67-48AF-A696-1E82B71DC817}" type="pres">
      <dgm:prSet presAssocID="{AE026155-C98F-4F5D-8F98-D6CB3B6567EE}" presName="thickLine" presStyleLbl="alignNode1" presStyleIdx="7" presStyleCnt="11"/>
      <dgm:spPr/>
    </dgm:pt>
    <dgm:pt modelId="{26E543E4-8DFF-4484-9AB8-DAE64699FF26}" type="pres">
      <dgm:prSet presAssocID="{AE026155-C98F-4F5D-8F98-D6CB3B6567EE}" presName="horz1" presStyleCnt="0"/>
      <dgm:spPr/>
    </dgm:pt>
    <dgm:pt modelId="{C25B2FA7-1F63-49F8-90AF-287FCCE6904F}" type="pres">
      <dgm:prSet presAssocID="{AE026155-C98F-4F5D-8F98-D6CB3B6567EE}" presName="tx1" presStyleLbl="revTx" presStyleIdx="7" presStyleCnt="11"/>
      <dgm:spPr/>
    </dgm:pt>
    <dgm:pt modelId="{C48A92A8-6DF4-4554-842C-4AAA0AD14B3C}" type="pres">
      <dgm:prSet presAssocID="{AE026155-C98F-4F5D-8F98-D6CB3B6567EE}" presName="vert1" presStyleCnt="0"/>
      <dgm:spPr/>
    </dgm:pt>
    <dgm:pt modelId="{E341C2FA-6381-47C3-ADCB-DBB0DBF1C03B}" type="pres">
      <dgm:prSet presAssocID="{AF5F1181-EE42-426C-AF11-5C7EC37E8585}" presName="thickLine" presStyleLbl="alignNode1" presStyleIdx="8" presStyleCnt="11"/>
      <dgm:spPr/>
    </dgm:pt>
    <dgm:pt modelId="{27CC7287-C0E3-47F2-8451-D19B67247895}" type="pres">
      <dgm:prSet presAssocID="{AF5F1181-EE42-426C-AF11-5C7EC37E8585}" presName="horz1" presStyleCnt="0"/>
      <dgm:spPr/>
    </dgm:pt>
    <dgm:pt modelId="{D208FDD7-A85D-427F-A17C-3F9CDF12187E}" type="pres">
      <dgm:prSet presAssocID="{AF5F1181-EE42-426C-AF11-5C7EC37E8585}" presName="tx1" presStyleLbl="revTx" presStyleIdx="8" presStyleCnt="11"/>
      <dgm:spPr/>
    </dgm:pt>
    <dgm:pt modelId="{9C10ABB5-A181-4545-86A5-FBCB0CFBEFC7}" type="pres">
      <dgm:prSet presAssocID="{AF5F1181-EE42-426C-AF11-5C7EC37E8585}" presName="vert1" presStyleCnt="0"/>
      <dgm:spPr/>
    </dgm:pt>
    <dgm:pt modelId="{484A5E35-4316-4700-8FD3-CD599FC9EDF3}" type="pres">
      <dgm:prSet presAssocID="{A4C88598-A5D2-4177-B2DB-3C6126905BA4}" presName="thickLine" presStyleLbl="alignNode1" presStyleIdx="9" presStyleCnt="11"/>
      <dgm:spPr/>
    </dgm:pt>
    <dgm:pt modelId="{E6836556-2655-4DD4-9358-B8E66FB4FC3C}" type="pres">
      <dgm:prSet presAssocID="{A4C88598-A5D2-4177-B2DB-3C6126905BA4}" presName="horz1" presStyleCnt="0"/>
      <dgm:spPr/>
    </dgm:pt>
    <dgm:pt modelId="{1A9F1835-DC1C-4396-8631-3A2B59D3CCE2}" type="pres">
      <dgm:prSet presAssocID="{A4C88598-A5D2-4177-B2DB-3C6126905BA4}" presName="tx1" presStyleLbl="revTx" presStyleIdx="9" presStyleCnt="11"/>
      <dgm:spPr/>
    </dgm:pt>
    <dgm:pt modelId="{9FCC6B0A-AAF5-490E-AFD0-8C6990FBB0BC}" type="pres">
      <dgm:prSet presAssocID="{A4C88598-A5D2-4177-B2DB-3C6126905BA4}" presName="vert1" presStyleCnt="0"/>
      <dgm:spPr/>
    </dgm:pt>
    <dgm:pt modelId="{211E9622-C60F-4468-AA2C-64C8FD87E01F}" type="pres">
      <dgm:prSet presAssocID="{4E78B389-8CC5-4941-9D14-CD508FDAFEE9}" presName="thickLine" presStyleLbl="alignNode1" presStyleIdx="10" presStyleCnt="11"/>
      <dgm:spPr/>
    </dgm:pt>
    <dgm:pt modelId="{C507FFA1-5C2B-476B-9C9E-6EDAD27FC9CB}" type="pres">
      <dgm:prSet presAssocID="{4E78B389-8CC5-4941-9D14-CD508FDAFEE9}" presName="horz1" presStyleCnt="0"/>
      <dgm:spPr/>
    </dgm:pt>
    <dgm:pt modelId="{79EAD846-5C2F-4FA7-ACCC-991CCF72D14E}" type="pres">
      <dgm:prSet presAssocID="{4E78B389-8CC5-4941-9D14-CD508FDAFEE9}" presName="tx1" presStyleLbl="revTx" presStyleIdx="10" presStyleCnt="11"/>
      <dgm:spPr/>
    </dgm:pt>
    <dgm:pt modelId="{74A22F09-D5A4-4364-8680-2661754A0153}" type="pres">
      <dgm:prSet presAssocID="{4E78B389-8CC5-4941-9D14-CD508FDAFEE9}" presName="vert1" presStyleCnt="0"/>
      <dgm:spPr/>
    </dgm:pt>
  </dgm:ptLst>
  <dgm:cxnLst>
    <dgm:cxn modelId="{02E21605-0DD3-4771-9B69-4EE394D1BDBB}" type="presOf" srcId="{272EEE9B-1937-4DEC-A9BF-9AD3696EA087}" destId="{9CED5033-BB24-4082-97D3-87334582263E}" srcOrd="0" destOrd="0" presId="urn:microsoft.com/office/officeart/2008/layout/LinedList"/>
    <dgm:cxn modelId="{4B10DE0A-7788-4E76-AA50-9D5E920B1FBF}" type="presOf" srcId="{AF5F1181-EE42-426C-AF11-5C7EC37E8585}" destId="{D208FDD7-A85D-427F-A17C-3F9CDF12187E}" srcOrd="0" destOrd="0" presId="urn:microsoft.com/office/officeart/2008/layout/LinedList"/>
    <dgm:cxn modelId="{AC761D0F-44B6-4307-BA35-F151DB3FB2EB}" srcId="{24DC11F3-2F4C-46BC-99D4-8AA28D7D4245}" destId="{F92407D8-6DEC-4931-8824-0865FD9DE759}" srcOrd="5" destOrd="0" parTransId="{33DD8CDB-1E56-4F76-99E3-8BEF34BFF3E3}" sibTransId="{430D5372-17F6-4DD7-B27E-E6030A5E9F39}"/>
    <dgm:cxn modelId="{2BC51213-AF21-4FFD-9567-79039F8E8FBC}" srcId="{24DC11F3-2F4C-46BC-99D4-8AA28D7D4245}" destId="{A56F4B76-811E-4BC9-A8D2-35E0B4A7A70E}" srcOrd="3" destOrd="0" parTransId="{2BA5C549-46C4-4077-A842-01C9E3CE65F1}" sibTransId="{DEB5889D-12B8-46D5-B7A9-7FA0F435D0BA}"/>
    <dgm:cxn modelId="{59224329-902E-48AC-91ED-F7168BF4FFC5}" type="presOf" srcId="{A56F4B76-811E-4BC9-A8D2-35E0B4A7A70E}" destId="{4A08D9DA-6B3A-40E6-BD8A-8FDD8E502BA1}" srcOrd="0" destOrd="0" presId="urn:microsoft.com/office/officeart/2008/layout/LinedList"/>
    <dgm:cxn modelId="{571FC82E-F9E5-4CA7-A2A6-99A38B2F438D}" srcId="{24DC11F3-2F4C-46BC-99D4-8AA28D7D4245}" destId="{A4C88598-A5D2-4177-B2DB-3C6126905BA4}" srcOrd="9" destOrd="0" parTransId="{2452995C-FA61-4BFD-8C1F-E77CAFD1559D}" sibTransId="{C8D392CD-C27D-4014-8D03-88F3166C6D56}"/>
    <dgm:cxn modelId="{2ED91633-762E-4B79-B8AC-391C2CAC75BE}" type="presOf" srcId="{F6F8D4DD-5801-4408-837D-491E512FF9DA}" destId="{460A5710-A590-40C2-B615-3634BEC5EEFF}" srcOrd="0" destOrd="0" presId="urn:microsoft.com/office/officeart/2008/layout/LinedList"/>
    <dgm:cxn modelId="{42757046-170C-4103-B26D-A7F2D1B00C1C}" type="presOf" srcId="{A4C88598-A5D2-4177-B2DB-3C6126905BA4}" destId="{1A9F1835-DC1C-4396-8631-3A2B59D3CCE2}" srcOrd="0" destOrd="0" presId="urn:microsoft.com/office/officeart/2008/layout/LinedList"/>
    <dgm:cxn modelId="{92602F53-0F3E-41B8-BFA4-C1C4472ACB91}" type="presOf" srcId="{90C72C1D-79A0-414A-BF6D-17D4D963E8C2}" destId="{31ADF041-C8A7-41FA-A150-CD49EEC34015}" srcOrd="0" destOrd="0" presId="urn:microsoft.com/office/officeart/2008/layout/LinedList"/>
    <dgm:cxn modelId="{FB4F9B90-A5B3-4778-97F6-46B6C5368CFF}" srcId="{24DC11F3-2F4C-46BC-99D4-8AA28D7D4245}" destId="{4E78B389-8CC5-4941-9D14-CD508FDAFEE9}" srcOrd="10" destOrd="0" parTransId="{5368E86D-613A-4FE8-8B08-CE03FCD00704}" sibTransId="{F8E81BD8-D25D-4700-83CD-4A6F22516E88}"/>
    <dgm:cxn modelId="{EB129791-0A7F-48D1-B85C-2FF8D243DCBC}" type="presOf" srcId="{AE026155-C98F-4F5D-8F98-D6CB3B6567EE}" destId="{C25B2FA7-1F63-49F8-90AF-287FCCE6904F}" srcOrd="0" destOrd="0" presId="urn:microsoft.com/office/officeart/2008/layout/LinedList"/>
    <dgm:cxn modelId="{B7590B95-4E1A-451F-98A0-844CE0DE413A}" type="presOf" srcId="{5B97A2CC-5349-48D8-A5DA-1C779851355E}" destId="{21346480-5AC7-46C6-8500-DF739667ACA5}" srcOrd="0" destOrd="0" presId="urn:microsoft.com/office/officeart/2008/layout/LinedList"/>
    <dgm:cxn modelId="{0CDCF9A4-152D-418E-8CC5-8EF272B70FF5}" srcId="{24DC11F3-2F4C-46BC-99D4-8AA28D7D4245}" destId="{90C72C1D-79A0-414A-BF6D-17D4D963E8C2}" srcOrd="4" destOrd="0" parTransId="{4FDCB6E1-8031-440F-B999-BD227DF3A9AD}" sibTransId="{472176AB-8663-4FA8-B6B7-9905BDF74AC6}"/>
    <dgm:cxn modelId="{C57060A7-60B7-4389-9A70-46092B0D3D05}" srcId="{24DC11F3-2F4C-46BC-99D4-8AA28D7D4245}" destId="{3922611A-3A84-49F9-A58A-2A9DB574661B}" srcOrd="1" destOrd="0" parTransId="{5E11B879-7016-4959-B4EE-002FF2FCE03A}" sibTransId="{6DCC6709-8612-4CC9-B79C-8057DD89D175}"/>
    <dgm:cxn modelId="{19FC4AAF-5462-4D24-A1B5-FCAA1C5FE4AE}" type="presOf" srcId="{24DC11F3-2F4C-46BC-99D4-8AA28D7D4245}" destId="{3554F8EA-872C-4666-92A1-29C24830582E}" srcOrd="0" destOrd="0" presId="urn:microsoft.com/office/officeart/2008/layout/LinedList"/>
    <dgm:cxn modelId="{86406DC6-D2CC-460C-AE3E-3F2447213943}" srcId="{24DC11F3-2F4C-46BC-99D4-8AA28D7D4245}" destId="{AE026155-C98F-4F5D-8F98-D6CB3B6567EE}" srcOrd="7" destOrd="0" parTransId="{8237C04F-95A1-4867-B334-9C4C183A9634}" sibTransId="{E0E8E557-D671-4367-B126-72618B1430B0}"/>
    <dgm:cxn modelId="{AC620DCE-344D-4180-BF7C-C59EC62C4948}" type="presOf" srcId="{4E78B389-8CC5-4941-9D14-CD508FDAFEE9}" destId="{79EAD846-5C2F-4FA7-ACCC-991CCF72D14E}" srcOrd="0" destOrd="0" presId="urn:microsoft.com/office/officeart/2008/layout/LinedList"/>
    <dgm:cxn modelId="{7C862BD4-C6A7-4EE6-A049-E36D526997F8}" srcId="{24DC11F3-2F4C-46BC-99D4-8AA28D7D4245}" destId="{272EEE9B-1937-4DEC-A9BF-9AD3696EA087}" srcOrd="6" destOrd="0" parTransId="{3C84F7F8-ECC6-4F56-86F8-8CA774CC324F}" sibTransId="{83D885A1-4DC0-4575-8E3B-D4F7966340F1}"/>
    <dgm:cxn modelId="{C47490DB-28BC-4C48-8325-B314DB6EECED}" type="presOf" srcId="{F92407D8-6DEC-4931-8824-0865FD9DE759}" destId="{D2E06645-2AF7-43BF-9E20-79DB41D1C962}" srcOrd="0" destOrd="0" presId="urn:microsoft.com/office/officeart/2008/layout/LinedList"/>
    <dgm:cxn modelId="{3BD3AFDB-A1BC-400C-9B55-2E6B711F7129}" type="presOf" srcId="{3922611A-3A84-49F9-A58A-2A9DB574661B}" destId="{4DA9F065-58CD-49C4-982C-059D4873F9BE}" srcOrd="0" destOrd="0" presId="urn:microsoft.com/office/officeart/2008/layout/LinedList"/>
    <dgm:cxn modelId="{C70474DC-1452-4F90-B627-19A6CED5B041}" srcId="{24DC11F3-2F4C-46BC-99D4-8AA28D7D4245}" destId="{F6F8D4DD-5801-4408-837D-491E512FF9DA}" srcOrd="2" destOrd="0" parTransId="{D2E8C834-6888-481A-A92E-F0FBB6B23A23}" sibTransId="{28C09243-C023-44C8-8233-F8F7D3B2BA58}"/>
    <dgm:cxn modelId="{981323E2-5193-4E26-A692-D135D636F121}" srcId="{24DC11F3-2F4C-46BC-99D4-8AA28D7D4245}" destId="{AF5F1181-EE42-426C-AF11-5C7EC37E8585}" srcOrd="8" destOrd="0" parTransId="{AD64F679-F104-40A8-8B1C-AE9F35D461D5}" sibTransId="{8BFB852B-05FA-46C8-A894-E918DEBE92B2}"/>
    <dgm:cxn modelId="{CA43A2E9-0AC2-4A0B-B468-790DFC597FDB}" srcId="{24DC11F3-2F4C-46BC-99D4-8AA28D7D4245}" destId="{5B97A2CC-5349-48D8-A5DA-1C779851355E}" srcOrd="0" destOrd="0" parTransId="{B8F190CA-8247-4166-851E-CBE59D7C3331}" sibTransId="{26D4772C-62C1-4AC6-9304-7DEB4BCD06B0}"/>
    <dgm:cxn modelId="{1DD20E41-6AE7-4FEA-A28A-916E1059787C}" type="presParOf" srcId="{3554F8EA-872C-4666-92A1-29C24830582E}" destId="{17621211-9667-403A-B029-AB7B177B21D3}" srcOrd="0" destOrd="0" presId="urn:microsoft.com/office/officeart/2008/layout/LinedList"/>
    <dgm:cxn modelId="{1274C86F-0FCA-4F1D-A799-BB618804AB03}" type="presParOf" srcId="{3554F8EA-872C-4666-92A1-29C24830582E}" destId="{7051D145-96EF-4DBA-81DE-056660EB2D64}" srcOrd="1" destOrd="0" presId="urn:microsoft.com/office/officeart/2008/layout/LinedList"/>
    <dgm:cxn modelId="{4DF16DF1-4BC8-4BDF-9019-F89BD2F20D0C}" type="presParOf" srcId="{7051D145-96EF-4DBA-81DE-056660EB2D64}" destId="{21346480-5AC7-46C6-8500-DF739667ACA5}" srcOrd="0" destOrd="0" presId="urn:microsoft.com/office/officeart/2008/layout/LinedList"/>
    <dgm:cxn modelId="{A7CFB7B6-A3BF-4707-B2D4-61ACBA97F3D6}" type="presParOf" srcId="{7051D145-96EF-4DBA-81DE-056660EB2D64}" destId="{55B8B3CF-C850-4742-9EE5-B04F48510DB9}" srcOrd="1" destOrd="0" presId="urn:microsoft.com/office/officeart/2008/layout/LinedList"/>
    <dgm:cxn modelId="{C71BCAA5-657F-41F1-809E-460506C21DF7}" type="presParOf" srcId="{3554F8EA-872C-4666-92A1-29C24830582E}" destId="{84EE7A2F-2625-48C8-987F-7E470455E830}" srcOrd="2" destOrd="0" presId="urn:microsoft.com/office/officeart/2008/layout/LinedList"/>
    <dgm:cxn modelId="{A460A2AA-84CB-4C6B-98AF-F4302F5694B9}" type="presParOf" srcId="{3554F8EA-872C-4666-92A1-29C24830582E}" destId="{C5D93326-42A3-4DE3-A04A-97ACBEE57EF5}" srcOrd="3" destOrd="0" presId="urn:microsoft.com/office/officeart/2008/layout/LinedList"/>
    <dgm:cxn modelId="{38BC4F23-CF32-4F60-AE42-4128D54A182D}" type="presParOf" srcId="{C5D93326-42A3-4DE3-A04A-97ACBEE57EF5}" destId="{4DA9F065-58CD-49C4-982C-059D4873F9BE}" srcOrd="0" destOrd="0" presId="urn:microsoft.com/office/officeart/2008/layout/LinedList"/>
    <dgm:cxn modelId="{93A852D3-7087-4C10-994D-7C75AF86C758}" type="presParOf" srcId="{C5D93326-42A3-4DE3-A04A-97ACBEE57EF5}" destId="{2D76A1D4-E54D-4656-B4E5-55FCE8CAE098}" srcOrd="1" destOrd="0" presId="urn:microsoft.com/office/officeart/2008/layout/LinedList"/>
    <dgm:cxn modelId="{12F076BB-845D-46F2-8357-E4C3FEBB6902}" type="presParOf" srcId="{3554F8EA-872C-4666-92A1-29C24830582E}" destId="{0FBCF3A8-7C75-43F7-86C9-C36D9CDE021A}" srcOrd="4" destOrd="0" presId="urn:microsoft.com/office/officeart/2008/layout/LinedList"/>
    <dgm:cxn modelId="{1860736B-8036-4CDC-A051-37763DD7EF83}" type="presParOf" srcId="{3554F8EA-872C-4666-92A1-29C24830582E}" destId="{12A0D3E1-03BC-4CD1-AB9D-C9EAB38E8093}" srcOrd="5" destOrd="0" presId="urn:microsoft.com/office/officeart/2008/layout/LinedList"/>
    <dgm:cxn modelId="{9AE15939-510F-4228-B07F-44F20831DA70}" type="presParOf" srcId="{12A0D3E1-03BC-4CD1-AB9D-C9EAB38E8093}" destId="{460A5710-A590-40C2-B615-3634BEC5EEFF}" srcOrd="0" destOrd="0" presId="urn:microsoft.com/office/officeart/2008/layout/LinedList"/>
    <dgm:cxn modelId="{FE8A65A2-B7AB-44A9-BC00-0B4BD81844C7}" type="presParOf" srcId="{12A0D3E1-03BC-4CD1-AB9D-C9EAB38E8093}" destId="{7769A19E-41B4-4087-A786-4A6E825E2FF3}" srcOrd="1" destOrd="0" presId="urn:microsoft.com/office/officeart/2008/layout/LinedList"/>
    <dgm:cxn modelId="{CDA5A1BA-39D9-4627-8A95-021931A10490}" type="presParOf" srcId="{3554F8EA-872C-4666-92A1-29C24830582E}" destId="{4F757895-F379-4228-8B91-DAFD967BB213}" srcOrd="6" destOrd="0" presId="urn:microsoft.com/office/officeart/2008/layout/LinedList"/>
    <dgm:cxn modelId="{47B2DC40-D298-441D-A94F-1803E33EE225}" type="presParOf" srcId="{3554F8EA-872C-4666-92A1-29C24830582E}" destId="{CD2E0E2F-A432-4164-AF22-08C28C348F67}" srcOrd="7" destOrd="0" presId="urn:microsoft.com/office/officeart/2008/layout/LinedList"/>
    <dgm:cxn modelId="{E9BCA80E-BECB-4D7F-B5D0-AA3FF3C6C178}" type="presParOf" srcId="{CD2E0E2F-A432-4164-AF22-08C28C348F67}" destId="{4A08D9DA-6B3A-40E6-BD8A-8FDD8E502BA1}" srcOrd="0" destOrd="0" presId="urn:microsoft.com/office/officeart/2008/layout/LinedList"/>
    <dgm:cxn modelId="{566947F7-9EDC-4AEC-B115-C2C92E507AFD}" type="presParOf" srcId="{CD2E0E2F-A432-4164-AF22-08C28C348F67}" destId="{207989B7-77EB-40B6-9648-92A7DF56D713}" srcOrd="1" destOrd="0" presId="urn:microsoft.com/office/officeart/2008/layout/LinedList"/>
    <dgm:cxn modelId="{133F8C29-547E-4CE1-937A-6B7ABA99FF40}" type="presParOf" srcId="{3554F8EA-872C-4666-92A1-29C24830582E}" destId="{2EB6C33F-379A-4FD9-8532-7D71FA51F14C}" srcOrd="8" destOrd="0" presId="urn:microsoft.com/office/officeart/2008/layout/LinedList"/>
    <dgm:cxn modelId="{F4A83335-240E-46F6-95E5-30AAEA40E2F8}" type="presParOf" srcId="{3554F8EA-872C-4666-92A1-29C24830582E}" destId="{8C36A00F-639A-4B1A-8E03-35AB61B3EEC1}" srcOrd="9" destOrd="0" presId="urn:microsoft.com/office/officeart/2008/layout/LinedList"/>
    <dgm:cxn modelId="{C455AD2A-1894-428A-96B9-2B8734841001}" type="presParOf" srcId="{8C36A00F-639A-4B1A-8E03-35AB61B3EEC1}" destId="{31ADF041-C8A7-41FA-A150-CD49EEC34015}" srcOrd="0" destOrd="0" presId="urn:microsoft.com/office/officeart/2008/layout/LinedList"/>
    <dgm:cxn modelId="{027C0993-F1A4-47CA-946C-7E9BDAF30EB1}" type="presParOf" srcId="{8C36A00F-639A-4B1A-8E03-35AB61B3EEC1}" destId="{27AFB37D-3123-41A8-834A-CE0012F86EEB}" srcOrd="1" destOrd="0" presId="urn:microsoft.com/office/officeart/2008/layout/LinedList"/>
    <dgm:cxn modelId="{75829DBD-FAEA-49F7-8EDF-E57F163E635A}" type="presParOf" srcId="{3554F8EA-872C-4666-92A1-29C24830582E}" destId="{75D1A726-32A1-4E26-9812-31450949E9C2}" srcOrd="10" destOrd="0" presId="urn:microsoft.com/office/officeart/2008/layout/LinedList"/>
    <dgm:cxn modelId="{8BEB66F1-83D3-4ADB-BEFA-C4BECDE0164C}" type="presParOf" srcId="{3554F8EA-872C-4666-92A1-29C24830582E}" destId="{82C3368F-FB20-4E71-8045-9CC9FCE9D329}" srcOrd="11" destOrd="0" presId="urn:microsoft.com/office/officeart/2008/layout/LinedList"/>
    <dgm:cxn modelId="{43C75B42-9661-4D35-B3B3-89F9192DEB79}" type="presParOf" srcId="{82C3368F-FB20-4E71-8045-9CC9FCE9D329}" destId="{D2E06645-2AF7-43BF-9E20-79DB41D1C962}" srcOrd="0" destOrd="0" presId="urn:microsoft.com/office/officeart/2008/layout/LinedList"/>
    <dgm:cxn modelId="{6590BE9B-A998-412F-8955-D5F905A1D891}" type="presParOf" srcId="{82C3368F-FB20-4E71-8045-9CC9FCE9D329}" destId="{61922916-9532-4A61-8293-092439A497C3}" srcOrd="1" destOrd="0" presId="urn:microsoft.com/office/officeart/2008/layout/LinedList"/>
    <dgm:cxn modelId="{094485BB-3FE2-453B-A4DF-29F3AD4BB28B}" type="presParOf" srcId="{3554F8EA-872C-4666-92A1-29C24830582E}" destId="{4F99F21A-D4C7-4758-9EDF-B2B3ED383478}" srcOrd="12" destOrd="0" presId="urn:microsoft.com/office/officeart/2008/layout/LinedList"/>
    <dgm:cxn modelId="{2A9FAC86-B52F-4886-92A1-BD8E6FB637D9}" type="presParOf" srcId="{3554F8EA-872C-4666-92A1-29C24830582E}" destId="{0C5509F7-4116-498F-A259-03F9DAFCA1F1}" srcOrd="13" destOrd="0" presId="urn:microsoft.com/office/officeart/2008/layout/LinedList"/>
    <dgm:cxn modelId="{950DD71E-DF22-45BB-B8F2-B7EFDE156B51}" type="presParOf" srcId="{0C5509F7-4116-498F-A259-03F9DAFCA1F1}" destId="{9CED5033-BB24-4082-97D3-87334582263E}" srcOrd="0" destOrd="0" presId="urn:microsoft.com/office/officeart/2008/layout/LinedList"/>
    <dgm:cxn modelId="{836A1D81-1663-4F7F-A796-05AA145A3CCC}" type="presParOf" srcId="{0C5509F7-4116-498F-A259-03F9DAFCA1F1}" destId="{2656C5F3-4443-4889-BB00-7E8E7F87BB61}" srcOrd="1" destOrd="0" presId="urn:microsoft.com/office/officeart/2008/layout/LinedList"/>
    <dgm:cxn modelId="{B93B40C4-3B94-41F7-9A96-9BE6E466D3F6}" type="presParOf" srcId="{3554F8EA-872C-4666-92A1-29C24830582E}" destId="{3BD4E7A1-3D67-48AF-A696-1E82B71DC817}" srcOrd="14" destOrd="0" presId="urn:microsoft.com/office/officeart/2008/layout/LinedList"/>
    <dgm:cxn modelId="{7BDB7FA1-C01F-4A8F-95A5-E7901B93BB71}" type="presParOf" srcId="{3554F8EA-872C-4666-92A1-29C24830582E}" destId="{26E543E4-8DFF-4484-9AB8-DAE64699FF26}" srcOrd="15" destOrd="0" presId="urn:microsoft.com/office/officeart/2008/layout/LinedList"/>
    <dgm:cxn modelId="{3179E446-141C-4DF7-BE7D-FF39E93E2B9A}" type="presParOf" srcId="{26E543E4-8DFF-4484-9AB8-DAE64699FF26}" destId="{C25B2FA7-1F63-49F8-90AF-287FCCE6904F}" srcOrd="0" destOrd="0" presId="urn:microsoft.com/office/officeart/2008/layout/LinedList"/>
    <dgm:cxn modelId="{074B3363-D628-40FB-B44B-6C3766142A3A}" type="presParOf" srcId="{26E543E4-8DFF-4484-9AB8-DAE64699FF26}" destId="{C48A92A8-6DF4-4554-842C-4AAA0AD14B3C}" srcOrd="1" destOrd="0" presId="urn:microsoft.com/office/officeart/2008/layout/LinedList"/>
    <dgm:cxn modelId="{3EC320C6-CE60-4F52-875D-0A6165380B4D}" type="presParOf" srcId="{3554F8EA-872C-4666-92A1-29C24830582E}" destId="{E341C2FA-6381-47C3-ADCB-DBB0DBF1C03B}" srcOrd="16" destOrd="0" presId="urn:microsoft.com/office/officeart/2008/layout/LinedList"/>
    <dgm:cxn modelId="{EFDD1FB9-760D-4540-856D-EE7D01D84BA6}" type="presParOf" srcId="{3554F8EA-872C-4666-92A1-29C24830582E}" destId="{27CC7287-C0E3-47F2-8451-D19B67247895}" srcOrd="17" destOrd="0" presId="urn:microsoft.com/office/officeart/2008/layout/LinedList"/>
    <dgm:cxn modelId="{BB217FE6-7263-44A9-BA04-D554D8E27FF7}" type="presParOf" srcId="{27CC7287-C0E3-47F2-8451-D19B67247895}" destId="{D208FDD7-A85D-427F-A17C-3F9CDF12187E}" srcOrd="0" destOrd="0" presId="urn:microsoft.com/office/officeart/2008/layout/LinedList"/>
    <dgm:cxn modelId="{CEF6B136-4D11-4EDE-814F-BAF406E70F6E}" type="presParOf" srcId="{27CC7287-C0E3-47F2-8451-D19B67247895}" destId="{9C10ABB5-A181-4545-86A5-FBCB0CFBEFC7}" srcOrd="1" destOrd="0" presId="urn:microsoft.com/office/officeart/2008/layout/LinedList"/>
    <dgm:cxn modelId="{25FE6994-A44E-4C11-9640-21524DC2CD2C}" type="presParOf" srcId="{3554F8EA-872C-4666-92A1-29C24830582E}" destId="{484A5E35-4316-4700-8FD3-CD599FC9EDF3}" srcOrd="18" destOrd="0" presId="urn:microsoft.com/office/officeart/2008/layout/LinedList"/>
    <dgm:cxn modelId="{F80757E0-A920-4E2A-9261-B9F695A7A584}" type="presParOf" srcId="{3554F8EA-872C-4666-92A1-29C24830582E}" destId="{E6836556-2655-4DD4-9358-B8E66FB4FC3C}" srcOrd="19" destOrd="0" presId="urn:microsoft.com/office/officeart/2008/layout/LinedList"/>
    <dgm:cxn modelId="{19EDF273-D3C6-436C-8BA3-65F809FA93CC}" type="presParOf" srcId="{E6836556-2655-4DD4-9358-B8E66FB4FC3C}" destId="{1A9F1835-DC1C-4396-8631-3A2B59D3CCE2}" srcOrd="0" destOrd="0" presId="urn:microsoft.com/office/officeart/2008/layout/LinedList"/>
    <dgm:cxn modelId="{CAC26C38-5644-4904-A380-7800721286B5}" type="presParOf" srcId="{E6836556-2655-4DD4-9358-B8E66FB4FC3C}" destId="{9FCC6B0A-AAF5-490E-AFD0-8C6990FBB0BC}" srcOrd="1" destOrd="0" presId="urn:microsoft.com/office/officeart/2008/layout/LinedList"/>
    <dgm:cxn modelId="{8B4A9D00-FB1F-4A13-B843-596842A07824}" type="presParOf" srcId="{3554F8EA-872C-4666-92A1-29C24830582E}" destId="{211E9622-C60F-4468-AA2C-64C8FD87E01F}" srcOrd="20" destOrd="0" presId="urn:microsoft.com/office/officeart/2008/layout/LinedList"/>
    <dgm:cxn modelId="{8FE41669-0D70-4B11-BBB5-86D511E9B4AA}" type="presParOf" srcId="{3554F8EA-872C-4666-92A1-29C24830582E}" destId="{C507FFA1-5C2B-476B-9C9E-6EDAD27FC9CB}" srcOrd="21" destOrd="0" presId="urn:microsoft.com/office/officeart/2008/layout/LinedList"/>
    <dgm:cxn modelId="{BC27ECBC-DEB6-48EB-9F0F-0FF436A44808}" type="presParOf" srcId="{C507FFA1-5C2B-476B-9C9E-6EDAD27FC9CB}" destId="{79EAD846-5C2F-4FA7-ACCC-991CCF72D14E}" srcOrd="0" destOrd="0" presId="urn:microsoft.com/office/officeart/2008/layout/LinedList"/>
    <dgm:cxn modelId="{63DFDAC2-768A-4B20-941D-757F7BB5B756}" type="presParOf" srcId="{C507FFA1-5C2B-476B-9C9E-6EDAD27FC9CB}" destId="{74A22F09-D5A4-4364-8680-2661754A0153}" srcOrd="1" destOrd="0" presId="urn:microsoft.com/office/officeart/2008/layout/Lined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DC94AA6-5926-4077-8C85-E83EB94434C6}" type="doc">
      <dgm:prSet loTypeId="urn:microsoft.com/office/officeart/2018/2/layout/IconLabelList" loCatId="icon" qsTypeId="urn:microsoft.com/office/officeart/2005/8/quickstyle/simple1" qsCatId="simple" csTypeId="urn:microsoft.com/office/officeart/2018/5/colors/Iconchunking_neutralbg_colorful5" csCatId="colorful" phldr="1"/>
      <dgm:spPr/>
      <dgm:t>
        <a:bodyPr/>
        <a:lstStyle/>
        <a:p>
          <a:endParaRPr lang="en-US"/>
        </a:p>
      </dgm:t>
    </dgm:pt>
    <dgm:pt modelId="{2BADEF4E-C682-4DFA-AC16-DE19BC7EA66F}">
      <dgm:prSet custT="1"/>
      <dgm:spPr/>
      <dgm:t>
        <a:bodyPr/>
        <a:lstStyle/>
        <a:p>
          <a:pPr>
            <a:lnSpc>
              <a:spcPct val="100000"/>
            </a:lnSpc>
          </a:pPr>
          <a:r>
            <a:rPr lang="fr-CA" sz="1200" dirty="0"/>
            <a:t>Développer des partenariats durables</a:t>
          </a:r>
          <a:endParaRPr lang="en-US" sz="1200" dirty="0"/>
        </a:p>
      </dgm:t>
    </dgm:pt>
    <dgm:pt modelId="{922217A0-877F-4650-B391-3146526210E2}" type="parTrans" cxnId="{E65CEFBA-25E5-4FE2-9EE5-5B5B6E653820}">
      <dgm:prSet/>
      <dgm:spPr/>
      <dgm:t>
        <a:bodyPr/>
        <a:lstStyle/>
        <a:p>
          <a:endParaRPr lang="en-US"/>
        </a:p>
      </dgm:t>
    </dgm:pt>
    <dgm:pt modelId="{17499893-175C-48A8-BBB8-9E57274AF5E1}" type="sibTrans" cxnId="{E65CEFBA-25E5-4FE2-9EE5-5B5B6E653820}">
      <dgm:prSet/>
      <dgm:spPr/>
      <dgm:t>
        <a:bodyPr/>
        <a:lstStyle/>
        <a:p>
          <a:endParaRPr lang="en-US"/>
        </a:p>
      </dgm:t>
    </dgm:pt>
    <dgm:pt modelId="{A144B405-A9C3-4F3D-9162-6671381EC546}">
      <dgm:prSet custT="1"/>
      <dgm:spPr/>
      <dgm:t>
        <a:bodyPr/>
        <a:lstStyle/>
        <a:p>
          <a:pPr>
            <a:lnSpc>
              <a:spcPct val="100000"/>
            </a:lnSpc>
          </a:pPr>
          <a:r>
            <a:rPr lang="fr-CA" sz="1200" dirty="0"/>
            <a:t>Itinérance Zéro attend avec impatience un rehaussement du PSOC afin de continuer sa mission dans le secteur Pointe-Gatineau où nous aimerions ajouter une deuxième distribution par semaine.</a:t>
          </a:r>
          <a:endParaRPr lang="en-US" sz="1200" dirty="0"/>
        </a:p>
      </dgm:t>
    </dgm:pt>
    <dgm:pt modelId="{DA967377-AADC-423A-8C7B-9CA595279253}" type="parTrans" cxnId="{E99333E1-2CBC-4EE5-9D69-1C3C042C039F}">
      <dgm:prSet/>
      <dgm:spPr/>
      <dgm:t>
        <a:bodyPr/>
        <a:lstStyle/>
        <a:p>
          <a:endParaRPr lang="en-US"/>
        </a:p>
      </dgm:t>
    </dgm:pt>
    <dgm:pt modelId="{BAE19F96-3C38-40F0-A87A-BEAD2113B0E3}" type="sibTrans" cxnId="{E99333E1-2CBC-4EE5-9D69-1C3C042C039F}">
      <dgm:prSet/>
      <dgm:spPr/>
      <dgm:t>
        <a:bodyPr/>
        <a:lstStyle/>
        <a:p>
          <a:endParaRPr lang="en-US"/>
        </a:p>
      </dgm:t>
    </dgm:pt>
    <dgm:pt modelId="{6943B411-94D7-4A47-868E-056967A891DA}">
      <dgm:prSet custT="1"/>
      <dgm:spPr/>
      <dgm:t>
        <a:bodyPr/>
        <a:lstStyle/>
        <a:p>
          <a:pPr>
            <a:lnSpc>
              <a:spcPct val="100000"/>
            </a:lnSpc>
          </a:pPr>
          <a:endParaRPr lang="en-US" sz="1200" dirty="0"/>
        </a:p>
      </dgm:t>
    </dgm:pt>
    <dgm:pt modelId="{62AF2B97-446D-404F-A082-4BFC20ED6A89}" type="sibTrans" cxnId="{B076B5BF-877B-47AF-856E-E7E32FB04C5D}">
      <dgm:prSet/>
      <dgm:spPr/>
      <dgm:t>
        <a:bodyPr/>
        <a:lstStyle/>
        <a:p>
          <a:endParaRPr lang="en-US"/>
        </a:p>
      </dgm:t>
    </dgm:pt>
    <dgm:pt modelId="{F87C473D-E5FD-4658-B2CF-C98AFECCE113}" type="parTrans" cxnId="{B076B5BF-877B-47AF-856E-E7E32FB04C5D}">
      <dgm:prSet/>
      <dgm:spPr/>
      <dgm:t>
        <a:bodyPr/>
        <a:lstStyle/>
        <a:p>
          <a:endParaRPr lang="en-US"/>
        </a:p>
      </dgm:t>
    </dgm:pt>
    <dgm:pt modelId="{CA1594CD-C47A-4888-9FD8-235DF3CA718E}" type="pres">
      <dgm:prSet presAssocID="{EDC94AA6-5926-4077-8C85-E83EB94434C6}" presName="root" presStyleCnt="0">
        <dgm:presLayoutVars>
          <dgm:dir/>
          <dgm:resizeHandles val="exact"/>
        </dgm:presLayoutVars>
      </dgm:prSet>
      <dgm:spPr/>
    </dgm:pt>
    <dgm:pt modelId="{BD0BC934-888E-4BA0-9A59-899DC37CC4BF}" type="pres">
      <dgm:prSet presAssocID="{2BADEF4E-C682-4DFA-AC16-DE19BC7EA66F}" presName="compNode" presStyleCnt="0"/>
      <dgm:spPr/>
    </dgm:pt>
    <dgm:pt modelId="{9478F098-3AA8-44D5-9E8D-5D232871C2CD}" type="pres">
      <dgm:prSet presAssocID="{2BADEF4E-C682-4DFA-AC16-DE19BC7EA66F}" presName="iconRect" presStyleLbl="node1" presStyleIdx="0" presStyleCnt="3" custScaleX="126317" custScaleY="109999" custLinFactY="-67674" custLinFactNeighborX="4997" custLinFactNeighborY="-100000"/>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oignée de main"/>
        </a:ext>
      </dgm:extLst>
    </dgm:pt>
    <dgm:pt modelId="{960CFDA5-8811-44B8-82F7-CC21A452A7E5}" type="pres">
      <dgm:prSet presAssocID="{2BADEF4E-C682-4DFA-AC16-DE19BC7EA66F}" presName="spaceRect" presStyleCnt="0"/>
      <dgm:spPr/>
    </dgm:pt>
    <dgm:pt modelId="{56654C4D-C0A0-4A87-BC8F-A45EF9917271}" type="pres">
      <dgm:prSet presAssocID="{2BADEF4E-C682-4DFA-AC16-DE19BC7EA66F}" presName="textRect" presStyleLbl="revTx" presStyleIdx="0" presStyleCnt="3" custAng="0" custScaleX="76550" custScaleY="49853" custLinFactX="127353" custLinFactNeighborX="200000" custLinFactNeighborY="81472">
        <dgm:presLayoutVars>
          <dgm:chMax val="1"/>
          <dgm:chPref val="1"/>
        </dgm:presLayoutVars>
      </dgm:prSet>
      <dgm:spPr/>
    </dgm:pt>
    <dgm:pt modelId="{07496AEE-D218-4448-8A62-B6C99BA086E7}" type="pres">
      <dgm:prSet presAssocID="{17499893-175C-48A8-BBB8-9E57274AF5E1}" presName="sibTrans" presStyleCnt="0"/>
      <dgm:spPr/>
    </dgm:pt>
    <dgm:pt modelId="{7FB296E1-442A-4D97-A0A6-9AF3C7FFA691}" type="pres">
      <dgm:prSet presAssocID="{A144B405-A9C3-4F3D-9162-6671381EC546}" presName="compNode" presStyleCnt="0"/>
      <dgm:spPr/>
    </dgm:pt>
    <dgm:pt modelId="{82D1025C-E6DD-4B79-8FD6-ABDB5DFA64DC}" type="pres">
      <dgm:prSet presAssocID="{A144B405-A9C3-4F3D-9162-6671381EC546}" presName="iconRect" presStyleLbl="node1" presStyleIdx="1" presStyleCnt="3" custLinFactNeighborX="-8314" custLinFactNeighborY="-45090"/>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Dollar avec un remplissage uni"/>
        </a:ext>
      </dgm:extLst>
    </dgm:pt>
    <dgm:pt modelId="{D8F5E12D-2310-4583-B6F0-EA4DFEF667AA}" type="pres">
      <dgm:prSet presAssocID="{A144B405-A9C3-4F3D-9162-6671381EC546}" presName="spaceRect" presStyleCnt="0"/>
      <dgm:spPr/>
    </dgm:pt>
    <dgm:pt modelId="{85FAE215-04AB-4B8B-B3CE-05A5E16C6136}" type="pres">
      <dgm:prSet presAssocID="{A144B405-A9C3-4F3D-9162-6671381EC546}" presName="textRect" presStyleLbl="revTx" presStyleIdx="1" presStyleCnt="3" custScaleX="104208" custLinFactNeighborX="-2062" custLinFactNeighborY="-72756">
        <dgm:presLayoutVars>
          <dgm:chMax val="1"/>
          <dgm:chPref val="1"/>
        </dgm:presLayoutVars>
      </dgm:prSet>
      <dgm:spPr/>
    </dgm:pt>
    <dgm:pt modelId="{5CFCF27A-2F63-44E7-A69B-A3955D99270D}" type="pres">
      <dgm:prSet presAssocID="{BAE19F96-3C38-40F0-A87A-BEAD2113B0E3}" presName="sibTrans" presStyleCnt="0"/>
      <dgm:spPr/>
    </dgm:pt>
    <dgm:pt modelId="{FBF2B8FF-0A7D-4406-A0D0-734676A68A36}" type="pres">
      <dgm:prSet presAssocID="{6943B411-94D7-4A47-868E-056967A891DA}" presName="compNode" presStyleCnt="0"/>
      <dgm:spPr/>
    </dgm:pt>
    <dgm:pt modelId="{05A03FDD-87A0-4A57-A747-DE25848C2366}" type="pres">
      <dgm:prSet presAssocID="{6943B411-94D7-4A47-868E-056967A891DA}" presName="iconRect" presStyleLbl="node1" presStyleIdx="2" presStyleCnt="3" custScaleX="71157" custScaleY="60188" custLinFactY="-45719" custLinFactNeighborX="6646" custLinFactNeighborY="-100000"/>
      <dgm:spPr>
        <a:blipFill>
          <a:blip xmlns:r="http://schemas.openxmlformats.org/officeDocument/2006/relationships" r:embed="rId5"/>
          <a:srcRect/>
          <a:stretch>
            <a:fillRect l="-3000" r="-3000"/>
          </a:stretch>
        </a:blipFill>
        <a:ln>
          <a:noFill/>
        </a:ln>
      </dgm:spPr>
    </dgm:pt>
    <dgm:pt modelId="{968BEB62-C775-42C3-9445-71432DA90EC2}" type="pres">
      <dgm:prSet presAssocID="{6943B411-94D7-4A47-868E-056967A891DA}" presName="spaceRect" presStyleCnt="0"/>
      <dgm:spPr/>
    </dgm:pt>
    <dgm:pt modelId="{ED4632C3-6915-478D-A469-C898B39AEBD6}" type="pres">
      <dgm:prSet presAssocID="{6943B411-94D7-4A47-868E-056967A891DA}" presName="textRect" presStyleLbl="revTx" presStyleIdx="2" presStyleCnt="3" custLinFactY="-100000" custLinFactNeighborX="-430" custLinFactNeighborY="-168563">
        <dgm:presLayoutVars>
          <dgm:chMax val="1"/>
          <dgm:chPref val="1"/>
        </dgm:presLayoutVars>
      </dgm:prSet>
      <dgm:spPr/>
    </dgm:pt>
  </dgm:ptLst>
  <dgm:cxnLst>
    <dgm:cxn modelId="{1915FC06-3E17-4E0B-9E75-3FD32B3FDD99}" type="presOf" srcId="{A144B405-A9C3-4F3D-9162-6671381EC546}" destId="{85FAE215-04AB-4B8B-B3CE-05A5E16C6136}" srcOrd="0" destOrd="0" presId="urn:microsoft.com/office/officeart/2018/2/layout/IconLabelList"/>
    <dgm:cxn modelId="{EA035072-06D4-4C46-ACE8-AFCB474935F1}" type="presOf" srcId="{2BADEF4E-C682-4DFA-AC16-DE19BC7EA66F}" destId="{56654C4D-C0A0-4A87-BC8F-A45EF9917271}" srcOrd="0" destOrd="0" presId="urn:microsoft.com/office/officeart/2018/2/layout/IconLabelList"/>
    <dgm:cxn modelId="{E11154B5-2C3F-4BE6-83C1-207473A4091B}" type="presOf" srcId="{EDC94AA6-5926-4077-8C85-E83EB94434C6}" destId="{CA1594CD-C47A-4888-9FD8-235DF3CA718E}" srcOrd="0" destOrd="0" presId="urn:microsoft.com/office/officeart/2018/2/layout/IconLabelList"/>
    <dgm:cxn modelId="{E65CEFBA-25E5-4FE2-9EE5-5B5B6E653820}" srcId="{EDC94AA6-5926-4077-8C85-E83EB94434C6}" destId="{2BADEF4E-C682-4DFA-AC16-DE19BC7EA66F}" srcOrd="0" destOrd="0" parTransId="{922217A0-877F-4650-B391-3146526210E2}" sibTransId="{17499893-175C-48A8-BBB8-9E57274AF5E1}"/>
    <dgm:cxn modelId="{B076B5BF-877B-47AF-856E-E7E32FB04C5D}" srcId="{EDC94AA6-5926-4077-8C85-E83EB94434C6}" destId="{6943B411-94D7-4A47-868E-056967A891DA}" srcOrd="2" destOrd="0" parTransId="{F87C473D-E5FD-4658-B2CF-C98AFECCE113}" sibTransId="{62AF2B97-446D-404F-A082-4BFC20ED6A89}"/>
    <dgm:cxn modelId="{E99333E1-2CBC-4EE5-9D69-1C3C042C039F}" srcId="{EDC94AA6-5926-4077-8C85-E83EB94434C6}" destId="{A144B405-A9C3-4F3D-9162-6671381EC546}" srcOrd="1" destOrd="0" parTransId="{DA967377-AADC-423A-8C7B-9CA595279253}" sibTransId="{BAE19F96-3C38-40F0-A87A-BEAD2113B0E3}"/>
    <dgm:cxn modelId="{8D2DA1F5-C2E4-48EB-A3FF-6E601DB4110F}" type="presOf" srcId="{6943B411-94D7-4A47-868E-056967A891DA}" destId="{ED4632C3-6915-478D-A469-C898B39AEBD6}" srcOrd="0" destOrd="0" presId="urn:microsoft.com/office/officeart/2018/2/layout/IconLabelList"/>
    <dgm:cxn modelId="{E993C786-9AF3-443D-8F5C-7C54EB9A3271}" type="presParOf" srcId="{CA1594CD-C47A-4888-9FD8-235DF3CA718E}" destId="{BD0BC934-888E-4BA0-9A59-899DC37CC4BF}" srcOrd="0" destOrd="0" presId="urn:microsoft.com/office/officeart/2018/2/layout/IconLabelList"/>
    <dgm:cxn modelId="{6B981C9D-206D-4094-8E04-4370E4435418}" type="presParOf" srcId="{BD0BC934-888E-4BA0-9A59-899DC37CC4BF}" destId="{9478F098-3AA8-44D5-9E8D-5D232871C2CD}" srcOrd="0" destOrd="0" presId="urn:microsoft.com/office/officeart/2018/2/layout/IconLabelList"/>
    <dgm:cxn modelId="{FE3CE7A3-6929-4328-BBDD-760E550D3745}" type="presParOf" srcId="{BD0BC934-888E-4BA0-9A59-899DC37CC4BF}" destId="{960CFDA5-8811-44B8-82F7-CC21A452A7E5}" srcOrd="1" destOrd="0" presId="urn:microsoft.com/office/officeart/2018/2/layout/IconLabelList"/>
    <dgm:cxn modelId="{61840D44-5100-4783-88FD-D8DE0FEFB7C3}" type="presParOf" srcId="{BD0BC934-888E-4BA0-9A59-899DC37CC4BF}" destId="{56654C4D-C0A0-4A87-BC8F-A45EF9917271}" srcOrd="2" destOrd="0" presId="urn:microsoft.com/office/officeart/2018/2/layout/IconLabelList"/>
    <dgm:cxn modelId="{93038385-DABB-4AE0-AE1B-0B4B39A64ABC}" type="presParOf" srcId="{CA1594CD-C47A-4888-9FD8-235DF3CA718E}" destId="{07496AEE-D218-4448-8A62-B6C99BA086E7}" srcOrd="1" destOrd="0" presId="urn:microsoft.com/office/officeart/2018/2/layout/IconLabelList"/>
    <dgm:cxn modelId="{AF87277E-2379-4666-8E80-A83760B7A887}" type="presParOf" srcId="{CA1594CD-C47A-4888-9FD8-235DF3CA718E}" destId="{7FB296E1-442A-4D97-A0A6-9AF3C7FFA691}" srcOrd="2" destOrd="0" presId="urn:microsoft.com/office/officeart/2018/2/layout/IconLabelList"/>
    <dgm:cxn modelId="{00F3B93C-1252-4108-8482-F41B70D35E06}" type="presParOf" srcId="{7FB296E1-442A-4D97-A0A6-9AF3C7FFA691}" destId="{82D1025C-E6DD-4B79-8FD6-ABDB5DFA64DC}" srcOrd="0" destOrd="0" presId="urn:microsoft.com/office/officeart/2018/2/layout/IconLabelList"/>
    <dgm:cxn modelId="{1BF1AD7F-1069-4E96-8511-F870C792E323}" type="presParOf" srcId="{7FB296E1-442A-4D97-A0A6-9AF3C7FFA691}" destId="{D8F5E12D-2310-4583-B6F0-EA4DFEF667AA}" srcOrd="1" destOrd="0" presId="urn:microsoft.com/office/officeart/2018/2/layout/IconLabelList"/>
    <dgm:cxn modelId="{03C8548C-0589-4280-8750-A6815BDAA04B}" type="presParOf" srcId="{7FB296E1-442A-4D97-A0A6-9AF3C7FFA691}" destId="{85FAE215-04AB-4B8B-B3CE-05A5E16C6136}" srcOrd="2" destOrd="0" presId="urn:microsoft.com/office/officeart/2018/2/layout/IconLabelList"/>
    <dgm:cxn modelId="{2284894F-23B9-4E80-B2FB-2CDED63201FC}" type="presParOf" srcId="{CA1594CD-C47A-4888-9FD8-235DF3CA718E}" destId="{5CFCF27A-2F63-44E7-A69B-A3955D99270D}" srcOrd="3" destOrd="0" presId="urn:microsoft.com/office/officeart/2018/2/layout/IconLabelList"/>
    <dgm:cxn modelId="{A2AE917D-09CA-413E-A767-F34D8590796C}" type="presParOf" srcId="{CA1594CD-C47A-4888-9FD8-235DF3CA718E}" destId="{FBF2B8FF-0A7D-4406-A0D0-734676A68A36}" srcOrd="4" destOrd="0" presId="urn:microsoft.com/office/officeart/2018/2/layout/IconLabelList"/>
    <dgm:cxn modelId="{1AE19B9D-2F61-4EC4-9A08-CDDB29B4A1BD}" type="presParOf" srcId="{FBF2B8FF-0A7D-4406-A0D0-734676A68A36}" destId="{05A03FDD-87A0-4A57-A747-DE25848C2366}" srcOrd="0" destOrd="0" presId="urn:microsoft.com/office/officeart/2018/2/layout/IconLabelList"/>
    <dgm:cxn modelId="{B6D7E1AE-D2C9-4F06-8ED1-B9DD9BFE2648}" type="presParOf" srcId="{FBF2B8FF-0A7D-4406-A0D0-734676A68A36}" destId="{968BEB62-C775-42C3-9445-71432DA90EC2}" srcOrd="1" destOrd="0" presId="urn:microsoft.com/office/officeart/2018/2/layout/IconLabelList"/>
    <dgm:cxn modelId="{7B0E9058-8546-4297-8AEA-514B77591731}" type="presParOf" srcId="{FBF2B8FF-0A7D-4406-A0D0-734676A68A36}" destId="{ED4632C3-6915-478D-A469-C898B39AEBD6}"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281778-812D-42FA-ABC5-A89B25A822D4}">
      <dsp:nvSpPr>
        <dsp:cNvPr id="0" name=""/>
        <dsp:cNvSpPr/>
      </dsp:nvSpPr>
      <dsp:spPr>
        <a:xfrm>
          <a:off x="5722281" y="880965"/>
          <a:ext cx="1098000" cy="1098000"/>
        </a:xfrm>
        <a:prstGeom prst="ellipse">
          <a:avLst/>
        </a:prstGeom>
        <a:solidFill>
          <a:schemeClr val="accent6">
            <a:lumMod val="60000"/>
            <a:lumOff val="40000"/>
          </a:schemeClr>
        </a:solidFill>
        <a:ln>
          <a:noFill/>
        </a:ln>
        <a:effectLst/>
      </dsp:spPr>
      <dsp:style>
        <a:lnRef idx="0">
          <a:scrgbClr r="0" g="0" b="0"/>
        </a:lnRef>
        <a:fillRef idx="1">
          <a:scrgbClr r="0" g="0" b="0"/>
        </a:fillRef>
        <a:effectRef idx="0">
          <a:scrgbClr r="0" g="0" b="0"/>
        </a:effectRef>
        <a:fontRef idx="minor"/>
      </dsp:style>
    </dsp:sp>
    <dsp:sp modelId="{7FDBF18E-744C-4C9F-B81A-6777F775E9A9}">
      <dsp:nvSpPr>
        <dsp:cNvPr id="0" name=""/>
        <dsp:cNvSpPr/>
      </dsp:nvSpPr>
      <dsp:spPr>
        <a:xfrm>
          <a:off x="5944145" y="1114966"/>
          <a:ext cx="630000" cy="63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A9CD1B0-4784-4981-9B82-71F26C313885}">
      <dsp:nvSpPr>
        <dsp:cNvPr id="0" name=""/>
        <dsp:cNvSpPr/>
      </dsp:nvSpPr>
      <dsp:spPr>
        <a:xfrm>
          <a:off x="5624878" y="2192062"/>
          <a:ext cx="1434765" cy="715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fr-CA" sz="1400" b="1" kern="1200" dirty="0"/>
            <a:t>80 bénévoles Ponctuels</a:t>
          </a:r>
        </a:p>
      </dsp:txBody>
      <dsp:txXfrm>
        <a:off x="5624878" y="2192062"/>
        <a:ext cx="1434765" cy="715431"/>
      </dsp:txXfrm>
    </dsp:sp>
    <dsp:sp modelId="{B1CFE80B-4D12-44A6-BCCF-B0DDAAA7B8D5}">
      <dsp:nvSpPr>
        <dsp:cNvPr id="0" name=""/>
        <dsp:cNvSpPr/>
      </dsp:nvSpPr>
      <dsp:spPr>
        <a:xfrm>
          <a:off x="3919935" y="872829"/>
          <a:ext cx="1098000" cy="1098000"/>
        </a:xfrm>
        <a:prstGeom prst="ellipse">
          <a:avLst/>
        </a:prstGeom>
        <a:solidFill>
          <a:srgbClr val="FF0000"/>
        </a:solidFill>
        <a:ln>
          <a:noFill/>
        </a:ln>
        <a:effectLst/>
      </dsp:spPr>
      <dsp:style>
        <a:lnRef idx="0">
          <a:scrgbClr r="0" g="0" b="0"/>
        </a:lnRef>
        <a:fillRef idx="1">
          <a:scrgbClr r="0" g="0" b="0"/>
        </a:fillRef>
        <a:effectRef idx="0">
          <a:scrgbClr r="0" g="0" b="0"/>
        </a:effectRef>
        <a:fontRef idx="minor"/>
      </dsp:style>
    </dsp:sp>
    <dsp:sp modelId="{B8E19A63-09E2-4321-AC7B-9D30A28E9DD9}">
      <dsp:nvSpPr>
        <dsp:cNvPr id="0" name=""/>
        <dsp:cNvSpPr/>
      </dsp:nvSpPr>
      <dsp:spPr>
        <a:xfrm>
          <a:off x="4148836" y="1092413"/>
          <a:ext cx="630000" cy="63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3211D80-E55A-468A-BC32-41F2FD33B01D}">
      <dsp:nvSpPr>
        <dsp:cNvPr id="0" name=""/>
        <dsp:cNvSpPr/>
      </dsp:nvSpPr>
      <dsp:spPr>
        <a:xfrm>
          <a:off x="3753821" y="2229699"/>
          <a:ext cx="1391561" cy="6112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fr-CA" sz="1400" b="1" kern="1200" dirty="0"/>
            <a:t>64 Bénévoles réguliers</a:t>
          </a:r>
        </a:p>
        <a:p>
          <a:pPr marL="0" lvl="0" indent="0" algn="ctr" defTabSz="622300">
            <a:lnSpc>
              <a:spcPct val="100000"/>
            </a:lnSpc>
            <a:spcBef>
              <a:spcPct val="0"/>
            </a:spcBef>
            <a:spcAft>
              <a:spcPct val="35000"/>
            </a:spcAft>
            <a:buNone/>
            <a:defRPr cap="all"/>
          </a:pPr>
          <a:endParaRPr lang="en-US" sz="1200" b="1" kern="1200" dirty="0"/>
        </a:p>
      </dsp:txBody>
      <dsp:txXfrm>
        <a:off x="3753821" y="2229699"/>
        <a:ext cx="1391561" cy="611277"/>
      </dsp:txXfrm>
    </dsp:sp>
    <dsp:sp modelId="{8E9BB95D-36F0-488C-AA88-39E09D572240}">
      <dsp:nvSpPr>
        <dsp:cNvPr id="0" name=""/>
        <dsp:cNvSpPr/>
      </dsp:nvSpPr>
      <dsp:spPr>
        <a:xfrm>
          <a:off x="2064567" y="855288"/>
          <a:ext cx="1098000" cy="1098000"/>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3E3A161-91EB-4FAA-A842-295959E4552A}">
      <dsp:nvSpPr>
        <dsp:cNvPr id="0" name=""/>
        <dsp:cNvSpPr/>
      </dsp:nvSpPr>
      <dsp:spPr>
        <a:xfrm>
          <a:off x="2282853" y="1105670"/>
          <a:ext cx="630000" cy="630000"/>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3A8279A-B749-4E63-9CF0-FC7ABB6C9EDA}">
      <dsp:nvSpPr>
        <dsp:cNvPr id="0" name=""/>
        <dsp:cNvSpPr/>
      </dsp:nvSpPr>
      <dsp:spPr>
        <a:xfrm>
          <a:off x="1958678" y="2204058"/>
          <a:ext cx="1336362" cy="7013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fr-CA" sz="1400" b="1" kern="1200" dirty="0"/>
            <a:t>3 employés réguliers</a:t>
          </a:r>
        </a:p>
        <a:p>
          <a:pPr marL="0" lvl="0" indent="0" algn="ctr" defTabSz="622300">
            <a:lnSpc>
              <a:spcPct val="100000"/>
            </a:lnSpc>
            <a:spcBef>
              <a:spcPct val="0"/>
            </a:spcBef>
            <a:spcAft>
              <a:spcPct val="35000"/>
            </a:spcAft>
            <a:buNone/>
            <a:defRPr cap="all"/>
          </a:pPr>
          <a:r>
            <a:rPr lang="fr-CA" sz="1000" b="1" kern="1200" dirty="0"/>
            <a:t>Directeur général</a:t>
          </a:r>
        </a:p>
        <a:p>
          <a:pPr marL="0" lvl="0" indent="0" algn="ctr" defTabSz="622300">
            <a:lnSpc>
              <a:spcPct val="100000"/>
            </a:lnSpc>
            <a:spcBef>
              <a:spcPct val="0"/>
            </a:spcBef>
            <a:spcAft>
              <a:spcPct val="35000"/>
            </a:spcAft>
            <a:buNone/>
            <a:defRPr cap="all"/>
          </a:pPr>
          <a:r>
            <a:rPr lang="fr-CA" sz="1000" b="1" kern="1200" dirty="0"/>
            <a:t>Chef cuisinier</a:t>
          </a:r>
        </a:p>
        <a:p>
          <a:pPr marL="0" lvl="0" indent="0" algn="ctr" defTabSz="622300">
            <a:lnSpc>
              <a:spcPct val="100000"/>
            </a:lnSpc>
            <a:spcBef>
              <a:spcPct val="0"/>
            </a:spcBef>
            <a:spcAft>
              <a:spcPct val="35000"/>
            </a:spcAft>
            <a:buNone/>
            <a:defRPr cap="all"/>
          </a:pPr>
          <a:r>
            <a:rPr lang="fr-CA" sz="1000" b="1" kern="1200" dirty="0"/>
            <a:t>Commis à la réception</a:t>
          </a:r>
          <a:endParaRPr lang="en-US" sz="1000" b="1" kern="1200" dirty="0"/>
        </a:p>
      </dsp:txBody>
      <dsp:txXfrm>
        <a:off x="1958678" y="2204058"/>
        <a:ext cx="1336362" cy="701380"/>
      </dsp:txXfrm>
    </dsp:sp>
    <dsp:sp modelId="{0D8A98C1-62BF-42C5-BBD7-ACBF3F4444FA}">
      <dsp:nvSpPr>
        <dsp:cNvPr id="0" name=""/>
        <dsp:cNvSpPr/>
      </dsp:nvSpPr>
      <dsp:spPr>
        <a:xfrm>
          <a:off x="168321" y="855288"/>
          <a:ext cx="1098000" cy="1098000"/>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2D3577C-FA3C-4281-9A46-5B6B0D3488E4}">
      <dsp:nvSpPr>
        <dsp:cNvPr id="0" name=""/>
        <dsp:cNvSpPr/>
      </dsp:nvSpPr>
      <dsp:spPr>
        <a:xfrm>
          <a:off x="378560" y="1067196"/>
          <a:ext cx="630000" cy="630000"/>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42C065C-372D-4742-8E24-DA4753BCF3EE}">
      <dsp:nvSpPr>
        <dsp:cNvPr id="0" name=""/>
        <dsp:cNvSpPr/>
      </dsp:nvSpPr>
      <dsp:spPr>
        <a:xfrm>
          <a:off x="0" y="2204058"/>
          <a:ext cx="1324106" cy="7013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fr-CA" sz="1400" b="1" kern="1200" dirty="0"/>
            <a:t>5 membres actifs au conseil administratif</a:t>
          </a:r>
          <a:endParaRPr lang="en-US" sz="1400" b="1" kern="1200" dirty="0"/>
        </a:p>
      </dsp:txBody>
      <dsp:txXfrm>
        <a:off x="0" y="2204058"/>
        <a:ext cx="1324106" cy="701380"/>
      </dsp:txXfrm>
    </dsp:sp>
    <dsp:sp modelId="{BCD670D1-4BC7-4181-A238-29767140FE28}">
      <dsp:nvSpPr>
        <dsp:cNvPr id="0" name=""/>
        <dsp:cNvSpPr/>
      </dsp:nvSpPr>
      <dsp:spPr>
        <a:xfrm>
          <a:off x="9109280" y="816918"/>
          <a:ext cx="1098000" cy="1098000"/>
        </a:xfrm>
        <a:prstGeom prst="ellipse">
          <a:avLst/>
        </a:prstGeom>
        <a:solidFill>
          <a:schemeClr val="tx2">
            <a:lumMod val="25000"/>
            <a:lumOff val="75000"/>
          </a:schemeClr>
        </a:solidFill>
        <a:ln>
          <a:noFill/>
        </a:ln>
        <a:effectLst/>
      </dsp:spPr>
      <dsp:style>
        <a:lnRef idx="0">
          <a:scrgbClr r="0" g="0" b="0"/>
        </a:lnRef>
        <a:fillRef idx="1">
          <a:scrgbClr r="0" g="0" b="0"/>
        </a:fillRef>
        <a:effectRef idx="0">
          <a:scrgbClr r="0" g="0" b="0"/>
        </a:effectRef>
        <a:fontRef idx="minor"/>
      </dsp:style>
    </dsp:sp>
    <dsp:sp modelId="{254A6E18-A79E-4CE8-A2DF-E4E629136C00}">
      <dsp:nvSpPr>
        <dsp:cNvPr id="0" name=""/>
        <dsp:cNvSpPr/>
      </dsp:nvSpPr>
      <dsp:spPr>
        <a:xfrm>
          <a:off x="9078651" y="1014895"/>
          <a:ext cx="1170458" cy="731858"/>
        </a:xfrm>
        <a:prstGeom prst="rect">
          <a:avLst/>
        </a:prstGeom>
        <a:blipFill>
          <a:blip xmlns:r="http://schemas.openxmlformats.org/officeDocument/2006/relationships" r:embed="rId9">
            <a:extLst>
              <a:ext uri="{BEBA8EAE-BF5A-486C-A8C5-ECC9F3942E4B}">
                <a14:imgProps xmlns:a14="http://schemas.microsoft.com/office/drawing/2010/main">
                  <a14:imgLayer r:embed="rId10">
                    <a14:imgEffect>
                      <a14:backgroundRemoval t="20149" b="79851" l="10000" r="90000"/>
                    </a14:imgEffect>
                  </a14:imgLayer>
                </a14:imgProps>
              </a:ext>
            </a:extLst>
          </a:blip>
          <a:srcRect/>
          <a:stretch>
            <a:fillRect t="-17000" b="-17000"/>
          </a:stretch>
        </a:blipFill>
        <a:ln w="1905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BAF9A7-C914-4FEE-9E3A-B64BA4EA44BF}">
      <dsp:nvSpPr>
        <dsp:cNvPr id="0" name=""/>
        <dsp:cNvSpPr/>
      </dsp:nvSpPr>
      <dsp:spPr>
        <a:xfrm>
          <a:off x="8845832" y="2172009"/>
          <a:ext cx="1800000" cy="6419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100000"/>
            </a:lnSpc>
            <a:spcBef>
              <a:spcPct val="0"/>
            </a:spcBef>
            <a:spcAft>
              <a:spcPct val="35000"/>
            </a:spcAft>
            <a:buNone/>
            <a:defRPr cap="all"/>
          </a:pPr>
          <a:r>
            <a:rPr lang="fr-FR" sz="1400" b="1" i="0" kern="1200" dirty="0"/>
            <a:t>11 800 membres </a:t>
          </a:r>
          <a:r>
            <a:rPr lang="fr-FR" sz="1400" b="1" i="0" kern="1200" dirty="0" err="1"/>
            <a:t>facebook</a:t>
          </a:r>
          <a:endParaRPr lang="fr-FR" sz="1400" b="1" kern="1200" dirty="0"/>
        </a:p>
      </dsp:txBody>
      <dsp:txXfrm>
        <a:off x="8845832" y="2172009"/>
        <a:ext cx="1800000" cy="6419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C42061-B3B2-4A7A-A538-8C46964E164F}">
      <dsp:nvSpPr>
        <dsp:cNvPr id="0" name=""/>
        <dsp:cNvSpPr/>
      </dsp:nvSpPr>
      <dsp:spPr>
        <a:xfrm>
          <a:off x="1616847" y="281149"/>
          <a:ext cx="218651" cy="91440"/>
        </a:xfrm>
        <a:custGeom>
          <a:avLst/>
          <a:gdLst/>
          <a:ahLst/>
          <a:cxnLst/>
          <a:rect l="0" t="0" r="0" b="0"/>
          <a:pathLst>
            <a:path>
              <a:moveTo>
                <a:pt x="0" y="45720"/>
              </a:moveTo>
              <a:lnTo>
                <a:pt x="218651" y="45720"/>
              </a:lnTo>
            </a:path>
          </a:pathLst>
        </a:custGeom>
        <a:noFill/>
        <a:ln w="1270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719942" y="325623"/>
        <a:ext cx="12462" cy="2492"/>
      </dsp:txXfrm>
    </dsp:sp>
    <dsp:sp modelId="{C15DD9D4-D66E-4F31-9897-9D2115224675}">
      <dsp:nvSpPr>
        <dsp:cNvPr id="0" name=""/>
        <dsp:cNvSpPr/>
      </dsp:nvSpPr>
      <dsp:spPr>
        <a:xfrm>
          <a:off x="534943" y="1758"/>
          <a:ext cx="1083703" cy="650222"/>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102" tIns="55740" rIns="53102" bIns="55740" numCol="1" spcCol="1270" anchor="ctr" anchorCtr="0">
          <a:noAutofit/>
        </a:bodyPr>
        <a:lstStyle/>
        <a:p>
          <a:pPr marL="0" lvl="0" indent="0" algn="ctr" defTabSz="533400">
            <a:lnSpc>
              <a:spcPct val="90000"/>
            </a:lnSpc>
            <a:spcBef>
              <a:spcPct val="0"/>
            </a:spcBef>
            <a:spcAft>
              <a:spcPct val="35000"/>
            </a:spcAft>
            <a:buNone/>
          </a:pPr>
          <a:r>
            <a:rPr lang="en-US" sz="1200" kern="1200" dirty="0"/>
            <a:t>Comptoir   Ste-Rose</a:t>
          </a:r>
        </a:p>
      </dsp:txBody>
      <dsp:txXfrm>
        <a:off x="534943" y="1758"/>
        <a:ext cx="1083703" cy="650222"/>
      </dsp:txXfrm>
    </dsp:sp>
    <dsp:sp modelId="{E4590C5E-98AE-4514-BA93-26D3EB4227F5}">
      <dsp:nvSpPr>
        <dsp:cNvPr id="0" name=""/>
        <dsp:cNvSpPr/>
      </dsp:nvSpPr>
      <dsp:spPr>
        <a:xfrm>
          <a:off x="2949802" y="281149"/>
          <a:ext cx="218651" cy="91440"/>
        </a:xfrm>
        <a:custGeom>
          <a:avLst/>
          <a:gdLst/>
          <a:ahLst/>
          <a:cxnLst/>
          <a:rect l="0" t="0" r="0" b="0"/>
          <a:pathLst>
            <a:path>
              <a:moveTo>
                <a:pt x="0" y="45720"/>
              </a:moveTo>
              <a:lnTo>
                <a:pt x="218651" y="45720"/>
              </a:lnTo>
            </a:path>
          </a:pathLst>
        </a:custGeom>
        <a:noFill/>
        <a:ln w="1270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052897" y="325623"/>
        <a:ext cx="12462" cy="2492"/>
      </dsp:txXfrm>
    </dsp:sp>
    <dsp:sp modelId="{3FACAEDA-42AD-4F6B-B0BA-99B19617500C}">
      <dsp:nvSpPr>
        <dsp:cNvPr id="0" name=""/>
        <dsp:cNvSpPr/>
      </dsp:nvSpPr>
      <dsp:spPr>
        <a:xfrm>
          <a:off x="1867899" y="1758"/>
          <a:ext cx="1083703" cy="650222"/>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102" tIns="55740" rIns="53102" bIns="55740" numCol="1" spcCol="1270" anchor="ctr" anchorCtr="0">
          <a:noAutofit/>
        </a:bodyPr>
        <a:lstStyle/>
        <a:p>
          <a:pPr marL="0" lvl="0" indent="0" algn="ctr" defTabSz="533400">
            <a:lnSpc>
              <a:spcPct val="90000"/>
            </a:lnSpc>
            <a:spcBef>
              <a:spcPct val="0"/>
            </a:spcBef>
            <a:spcAft>
              <a:spcPct val="35000"/>
            </a:spcAft>
            <a:buNone/>
          </a:pPr>
          <a:r>
            <a:rPr lang="fr-FR" sz="1200" b="0" i="0" kern="1200" dirty="0"/>
            <a:t>Le Sentier </a:t>
          </a:r>
          <a:endParaRPr lang="en-US" sz="1200" kern="1200" dirty="0"/>
        </a:p>
      </dsp:txBody>
      <dsp:txXfrm>
        <a:off x="1867899" y="1758"/>
        <a:ext cx="1083703" cy="650222"/>
      </dsp:txXfrm>
    </dsp:sp>
    <dsp:sp modelId="{55330A18-2BE9-436B-A989-E1F358E4934E}">
      <dsp:nvSpPr>
        <dsp:cNvPr id="0" name=""/>
        <dsp:cNvSpPr/>
      </dsp:nvSpPr>
      <dsp:spPr>
        <a:xfrm>
          <a:off x="4282758" y="281149"/>
          <a:ext cx="218651" cy="91440"/>
        </a:xfrm>
        <a:custGeom>
          <a:avLst/>
          <a:gdLst/>
          <a:ahLst/>
          <a:cxnLst/>
          <a:rect l="0" t="0" r="0" b="0"/>
          <a:pathLst>
            <a:path>
              <a:moveTo>
                <a:pt x="0" y="45720"/>
              </a:moveTo>
              <a:lnTo>
                <a:pt x="218651" y="45720"/>
              </a:lnTo>
            </a:path>
          </a:pathLst>
        </a:custGeom>
        <a:noFill/>
        <a:ln w="12700" cap="flat" cmpd="sng" algn="ctr">
          <a:solidFill>
            <a:schemeClr val="accent4">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385852" y="325623"/>
        <a:ext cx="12462" cy="2492"/>
      </dsp:txXfrm>
    </dsp:sp>
    <dsp:sp modelId="{689C07C7-E579-417F-84C0-97B698AA620E}">
      <dsp:nvSpPr>
        <dsp:cNvPr id="0" name=""/>
        <dsp:cNvSpPr/>
      </dsp:nvSpPr>
      <dsp:spPr>
        <a:xfrm>
          <a:off x="3200854" y="1758"/>
          <a:ext cx="1083703" cy="650222"/>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102" tIns="55740" rIns="53102" bIns="55740" numCol="1" spcCol="1270" anchor="ctr" anchorCtr="0">
          <a:noAutofit/>
        </a:bodyPr>
        <a:lstStyle/>
        <a:p>
          <a:pPr marL="0" lvl="0" indent="0" algn="ctr" defTabSz="533400">
            <a:lnSpc>
              <a:spcPct val="90000"/>
            </a:lnSpc>
            <a:spcBef>
              <a:spcPct val="0"/>
            </a:spcBef>
            <a:spcAft>
              <a:spcPct val="35000"/>
            </a:spcAft>
            <a:buNone/>
          </a:pPr>
          <a:r>
            <a:rPr lang="fr-FR" sz="1200" kern="1200"/>
            <a:t>Moisson Outaouais</a:t>
          </a:r>
          <a:endParaRPr lang="en-US" sz="1200" kern="1200"/>
        </a:p>
      </dsp:txBody>
      <dsp:txXfrm>
        <a:off x="3200854" y="1758"/>
        <a:ext cx="1083703" cy="650222"/>
      </dsp:txXfrm>
    </dsp:sp>
    <dsp:sp modelId="{EF94558C-12AC-4BE1-B2E7-A913F04A4C02}">
      <dsp:nvSpPr>
        <dsp:cNvPr id="0" name=""/>
        <dsp:cNvSpPr/>
      </dsp:nvSpPr>
      <dsp:spPr>
        <a:xfrm>
          <a:off x="5615713" y="281149"/>
          <a:ext cx="218651" cy="91440"/>
        </a:xfrm>
        <a:custGeom>
          <a:avLst/>
          <a:gdLst/>
          <a:ahLst/>
          <a:cxnLst/>
          <a:rect l="0" t="0" r="0" b="0"/>
          <a:pathLst>
            <a:path>
              <a:moveTo>
                <a:pt x="0" y="45720"/>
              </a:moveTo>
              <a:lnTo>
                <a:pt x="218651" y="45720"/>
              </a:lnTo>
            </a:path>
          </a:pathLst>
        </a:custGeom>
        <a:noFill/>
        <a:ln w="1270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718808" y="325623"/>
        <a:ext cx="12462" cy="2492"/>
      </dsp:txXfrm>
    </dsp:sp>
    <dsp:sp modelId="{F1F8DBCE-86D1-49C0-B1BD-DD3D9319B7AA}">
      <dsp:nvSpPr>
        <dsp:cNvPr id="0" name=""/>
        <dsp:cNvSpPr/>
      </dsp:nvSpPr>
      <dsp:spPr>
        <a:xfrm>
          <a:off x="4533810" y="1758"/>
          <a:ext cx="1083703" cy="650222"/>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102" tIns="55740" rIns="53102" bIns="55740" numCol="1" spcCol="1270" anchor="ctr" anchorCtr="0">
          <a:noAutofit/>
        </a:bodyPr>
        <a:lstStyle/>
        <a:p>
          <a:pPr marL="0" lvl="0" indent="0" algn="ctr" defTabSz="533400">
            <a:lnSpc>
              <a:spcPct val="90000"/>
            </a:lnSpc>
            <a:spcBef>
              <a:spcPct val="0"/>
            </a:spcBef>
            <a:spcAft>
              <a:spcPct val="35000"/>
            </a:spcAft>
            <a:buNone/>
          </a:pPr>
          <a:r>
            <a:rPr lang="fr-FR" sz="1200" b="0" i="0" kern="1200" dirty="0"/>
            <a:t>Poulet Maniaque (boul. Gréber)</a:t>
          </a:r>
          <a:endParaRPr lang="en-US" sz="1200" kern="1200" dirty="0"/>
        </a:p>
      </dsp:txBody>
      <dsp:txXfrm>
        <a:off x="4533810" y="1758"/>
        <a:ext cx="1083703" cy="650222"/>
      </dsp:txXfrm>
    </dsp:sp>
    <dsp:sp modelId="{8A679CBF-E1AC-46F9-B415-FB9A6D20D37E}">
      <dsp:nvSpPr>
        <dsp:cNvPr id="0" name=""/>
        <dsp:cNvSpPr/>
      </dsp:nvSpPr>
      <dsp:spPr>
        <a:xfrm>
          <a:off x="1076795" y="650180"/>
          <a:ext cx="5331821" cy="218651"/>
        </a:xfrm>
        <a:custGeom>
          <a:avLst/>
          <a:gdLst/>
          <a:ahLst/>
          <a:cxnLst/>
          <a:rect l="0" t="0" r="0" b="0"/>
          <a:pathLst>
            <a:path>
              <a:moveTo>
                <a:pt x="5331821" y="0"/>
              </a:moveTo>
              <a:lnTo>
                <a:pt x="5331821" y="126425"/>
              </a:lnTo>
              <a:lnTo>
                <a:pt x="0" y="126425"/>
              </a:lnTo>
              <a:lnTo>
                <a:pt x="0" y="218651"/>
              </a:lnTo>
            </a:path>
          </a:pathLst>
        </a:custGeom>
        <a:noFill/>
        <a:ln w="1270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609265" y="758260"/>
        <a:ext cx="266882" cy="2492"/>
      </dsp:txXfrm>
    </dsp:sp>
    <dsp:sp modelId="{6DE6D3CE-B1D4-4F3D-BDF6-A8359A44F019}">
      <dsp:nvSpPr>
        <dsp:cNvPr id="0" name=""/>
        <dsp:cNvSpPr/>
      </dsp:nvSpPr>
      <dsp:spPr>
        <a:xfrm>
          <a:off x="5866765" y="1758"/>
          <a:ext cx="1083703" cy="650222"/>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102" tIns="55740" rIns="53102" bIns="55740" numCol="1" spcCol="1270" anchor="ctr" anchorCtr="0">
          <a:noAutofit/>
        </a:bodyPr>
        <a:lstStyle/>
        <a:p>
          <a:pPr marL="0" lvl="0" indent="0" algn="ctr" defTabSz="533400">
            <a:lnSpc>
              <a:spcPct val="90000"/>
            </a:lnSpc>
            <a:spcBef>
              <a:spcPct val="0"/>
            </a:spcBef>
            <a:spcAft>
              <a:spcPct val="35000"/>
            </a:spcAft>
            <a:buNone/>
          </a:pPr>
          <a:r>
            <a:rPr lang="en-CA" sz="1200" b="0" i="0" kern="1200"/>
            <a:t>IGA Grenier Fortin</a:t>
          </a:r>
          <a:endParaRPr lang="en-US" sz="1200" kern="1200"/>
        </a:p>
      </dsp:txBody>
      <dsp:txXfrm>
        <a:off x="5866765" y="1758"/>
        <a:ext cx="1083703" cy="650222"/>
      </dsp:txXfrm>
    </dsp:sp>
    <dsp:sp modelId="{55E99C6B-77E6-47A5-A806-AA4FA9E607F5}">
      <dsp:nvSpPr>
        <dsp:cNvPr id="0" name=""/>
        <dsp:cNvSpPr/>
      </dsp:nvSpPr>
      <dsp:spPr>
        <a:xfrm>
          <a:off x="1616847" y="1180623"/>
          <a:ext cx="218651" cy="91440"/>
        </a:xfrm>
        <a:custGeom>
          <a:avLst/>
          <a:gdLst/>
          <a:ahLst/>
          <a:cxnLst/>
          <a:rect l="0" t="0" r="0" b="0"/>
          <a:pathLst>
            <a:path>
              <a:moveTo>
                <a:pt x="0" y="45720"/>
              </a:moveTo>
              <a:lnTo>
                <a:pt x="218651" y="45720"/>
              </a:lnTo>
            </a:path>
          </a:pathLst>
        </a:custGeom>
        <a:noFill/>
        <a:ln w="1270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719942" y="1225097"/>
        <a:ext cx="12462" cy="2492"/>
      </dsp:txXfrm>
    </dsp:sp>
    <dsp:sp modelId="{A90D9317-CD8E-406E-A7E4-46D7093EB2D6}">
      <dsp:nvSpPr>
        <dsp:cNvPr id="0" name=""/>
        <dsp:cNvSpPr/>
      </dsp:nvSpPr>
      <dsp:spPr>
        <a:xfrm>
          <a:off x="534943" y="901232"/>
          <a:ext cx="1083703" cy="650222"/>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102" tIns="55740" rIns="53102" bIns="55740" numCol="1" spcCol="1270" anchor="ctr" anchorCtr="0">
          <a:noAutofit/>
        </a:bodyPr>
        <a:lstStyle/>
        <a:p>
          <a:pPr marL="0" lvl="0" indent="0" algn="ctr" defTabSz="533400">
            <a:lnSpc>
              <a:spcPct val="90000"/>
            </a:lnSpc>
            <a:spcBef>
              <a:spcPct val="0"/>
            </a:spcBef>
            <a:spcAft>
              <a:spcPct val="35000"/>
            </a:spcAft>
            <a:buNone/>
          </a:pPr>
          <a:r>
            <a:rPr lang="fr-FR" sz="1200" kern="1200" dirty="0"/>
            <a:t>Centraide</a:t>
          </a:r>
          <a:endParaRPr lang="en-US" sz="1200" kern="1200" dirty="0"/>
        </a:p>
      </dsp:txBody>
      <dsp:txXfrm>
        <a:off x="534943" y="901232"/>
        <a:ext cx="1083703" cy="650222"/>
      </dsp:txXfrm>
    </dsp:sp>
    <dsp:sp modelId="{D1CC6593-28EE-4282-9828-7005E0CAAF90}">
      <dsp:nvSpPr>
        <dsp:cNvPr id="0" name=""/>
        <dsp:cNvSpPr/>
      </dsp:nvSpPr>
      <dsp:spPr>
        <a:xfrm>
          <a:off x="2949802" y="1180623"/>
          <a:ext cx="218651" cy="91440"/>
        </a:xfrm>
        <a:custGeom>
          <a:avLst/>
          <a:gdLst/>
          <a:ahLst/>
          <a:cxnLst/>
          <a:rect l="0" t="0" r="0" b="0"/>
          <a:pathLst>
            <a:path>
              <a:moveTo>
                <a:pt x="0" y="45720"/>
              </a:moveTo>
              <a:lnTo>
                <a:pt x="218651" y="45720"/>
              </a:lnTo>
            </a:path>
          </a:pathLst>
        </a:custGeom>
        <a:noFill/>
        <a:ln w="1270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052897" y="1225097"/>
        <a:ext cx="12462" cy="2492"/>
      </dsp:txXfrm>
    </dsp:sp>
    <dsp:sp modelId="{7E29A2D0-E4BF-47D7-AF1F-4E5830667E45}">
      <dsp:nvSpPr>
        <dsp:cNvPr id="0" name=""/>
        <dsp:cNvSpPr/>
      </dsp:nvSpPr>
      <dsp:spPr>
        <a:xfrm>
          <a:off x="1867899" y="901232"/>
          <a:ext cx="1083703" cy="650222"/>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102" tIns="55740" rIns="53102" bIns="55740" numCol="1" spcCol="1270" anchor="ctr" anchorCtr="0">
          <a:noAutofit/>
        </a:bodyPr>
        <a:lstStyle/>
        <a:p>
          <a:pPr marL="0" lvl="0" indent="0" algn="ctr" defTabSz="533400">
            <a:lnSpc>
              <a:spcPct val="90000"/>
            </a:lnSpc>
            <a:spcBef>
              <a:spcPct val="0"/>
            </a:spcBef>
            <a:spcAft>
              <a:spcPct val="35000"/>
            </a:spcAft>
            <a:buNone/>
          </a:pPr>
          <a:r>
            <a:rPr lang="en-US" sz="1200" kern="1200" dirty="0"/>
            <a:t>Le BRAS</a:t>
          </a:r>
        </a:p>
      </dsp:txBody>
      <dsp:txXfrm>
        <a:off x="1867899" y="901232"/>
        <a:ext cx="1083703" cy="650222"/>
      </dsp:txXfrm>
    </dsp:sp>
    <dsp:sp modelId="{C459B404-B383-4692-9262-4C74D1A2892E}">
      <dsp:nvSpPr>
        <dsp:cNvPr id="0" name=""/>
        <dsp:cNvSpPr/>
      </dsp:nvSpPr>
      <dsp:spPr>
        <a:xfrm>
          <a:off x="4282758" y="1180623"/>
          <a:ext cx="218651" cy="91440"/>
        </a:xfrm>
        <a:custGeom>
          <a:avLst/>
          <a:gdLst/>
          <a:ahLst/>
          <a:cxnLst/>
          <a:rect l="0" t="0" r="0" b="0"/>
          <a:pathLst>
            <a:path>
              <a:moveTo>
                <a:pt x="0" y="45720"/>
              </a:moveTo>
              <a:lnTo>
                <a:pt x="218651" y="45720"/>
              </a:lnTo>
            </a:path>
          </a:pathLst>
        </a:custGeom>
        <a:noFill/>
        <a:ln w="12700" cap="flat" cmpd="sng" algn="ctr">
          <a:solidFill>
            <a:schemeClr val="accent4">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385852" y="1225097"/>
        <a:ext cx="12462" cy="2492"/>
      </dsp:txXfrm>
    </dsp:sp>
    <dsp:sp modelId="{138AA9A5-D6D8-45A3-8C8B-FDB962510A7F}">
      <dsp:nvSpPr>
        <dsp:cNvPr id="0" name=""/>
        <dsp:cNvSpPr/>
      </dsp:nvSpPr>
      <dsp:spPr>
        <a:xfrm>
          <a:off x="3200854" y="901232"/>
          <a:ext cx="1083703" cy="650222"/>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102" tIns="55740" rIns="53102" bIns="55740" numCol="1" spcCol="1270" anchor="ctr" anchorCtr="0">
          <a:noAutofit/>
        </a:bodyPr>
        <a:lstStyle/>
        <a:p>
          <a:pPr marL="0" lvl="0" indent="0" algn="ctr" defTabSz="533400">
            <a:lnSpc>
              <a:spcPct val="90000"/>
            </a:lnSpc>
            <a:spcBef>
              <a:spcPct val="0"/>
            </a:spcBef>
            <a:spcAft>
              <a:spcPct val="35000"/>
            </a:spcAft>
            <a:buNone/>
          </a:pPr>
          <a:r>
            <a:rPr lang="fr-FR" sz="1200" kern="1200" dirty="0"/>
            <a:t>Camping Plein Bois</a:t>
          </a:r>
          <a:endParaRPr lang="en-US" sz="1200" kern="1200" dirty="0"/>
        </a:p>
      </dsp:txBody>
      <dsp:txXfrm>
        <a:off x="3200854" y="901232"/>
        <a:ext cx="1083703" cy="650222"/>
      </dsp:txXfrm>
    </dsp:sp>
    <dsp:sp modelId="{920A526E-175B-47B0-A802-37734FC529EB}">
      <dsp:nvSpPr>
        <dsp:cNvPr id="0" name=""/>
        <dsp:cNvSpPr/>
      </dsp:nvSpPr>
      <dsp:spPr>
        <a:xfrm>
          <a:off x="5615713" y="1180623"/>
          <a:ext cx="218651" cy="91440"/>
        </a:xfrm>
        <a:custGeom>
          <a:avLst/>
          <a:gdLst/>
          <a:ahLst/>
          <a:cxnLst/>
          <a:rect l="0" t="0" r="0" b="0"/>
          <a:pathLst>
            <a:path>
              <a:moveTo>
                <a:pt x="0" y="45720"/>
              </a:moveTo>
              <a:lnTo>
                <a:pt x="218651" y="45720"/>
              </a:lnTo>
            </a:path>
          </a:pathLst>
        </a:custGeom>
        <a:noFill/>
        <a:ln w="1270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718808" y="1225097"/>
        <a:ext cx="12462" cy="2492"/>
      </dsp:txXfrm>
    </dsp:sp>
    <dsp:sp modelId="{B037F48A-A9F9-4008-98F6-2CFEBF8F8F75}">
      <dsp:nvSpPr>
        <dsp:cNvPr id="0" name=""/>
        <dsp:cNvSpPr/>
      </dsp:nvSpPr>
      <dsp:spPr>
        <a:xfrm>
          <a:off x="4533810" y="901232"/>
          <a:ext cx="1083703" cy="650222"/>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102" tIns="55740" rIns="53102" bIns="55740" numCol="1" spcCol="1270" anchor="ctr" anchorCtr="0">
          <a:noAutofit/>
        </a:bodyPr>
        <a:lstStyle/>
        <a:p>
          <a:pPr marL="0" lvl="0" indent="0" algn="ctr" defTabSz="533400">
            <a:lnSpc>
              <a:spcPct val="90000"/>
            </a:lnSpc>
            <a:spcBef>
              <a:spcPct val="0"/>
            </a:spcBef>
            <a:spcAft>
              <a:spcPct val="35000"/>
            </a:spcAft>
            <a:buNone/>
          </a:pPr>
          <a:r>
            <a:rPr lang="fr-FR" sz="1200" kern="1200" dirty="0"/>
            <a:t>La Ville de Gatineau</a:t>
          </a:r>
          <a:endParaRPr lang="en-US" sz="1200" kern="1200" dirty="0"/>
        </a:p>
      </dsp:txBody>
      <dsp:txXfrm>
        <a:off x="4533810" y="901232"/>
        <a:ext cx="1083703" cy="650222"/>
      </dsp:txXfrm>
    </dsp:sp>
    <dsp:sp modelId="{D8E197F7-7364-4F97-B8B6-65E36318C3D6}">
      <dsp:nvSpPr>
        <dsp:cNvPr id="0" name=""/>
        <dsp:cNvSpPr/>
      </dsp:nvSpPr>
      <dsp:spPr>
        <a:xfrm>
          <a:off x="1076795" y="1549654"/>
          <a:ext cx="5331821" cy="218651"/>
        </a:xfrm>
        <a:custGeom>
          <a:avLst/>
          <a:gdLst/>
          <a:ahLst/>
          <a:cxnLst/>
          <a:rect l="0" t="0" r="0" b="0"/>
          <a:pathLst>
            <a:path>
              <a:moveTo>
                <a:pt x="5331821" y="0"/>
              </a:moveTo>
              <a:lnTo>
                <a:pt x="5331821" y="126425"/>
              </a:lnTo>
              <a:lnTo>
                <a:pt x="0" y="126425"/>
              </a:lnTo>
              <a:lnTo>
                <a:pt x="0" y="218651"/>
              </a:lnTo>
            </a:path>
          </a:pathLst>
        </a:custGeom>
        <a:noFill/>
        <a:ln w="12700" cap="flat" cmpd="sng" algn="ctr">
          <a:solidFill>
            <a:schemeClr val="accent6">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609265" y="1657734"/>
        <a:ext cx="266882" cy="2492"/>
      </dsp:txXfrm>
    </dsp:sp>
    <dsp:sp modelId="{9250AE59-6842-4B07-B5DE-681A9391D5BA}">
      <dsp:nvSpPr>
        <dsp:cNvPr id="0" name=""/>
        <dsp:cNvSpPr/>
      </dsp:nvSpPr>
      <dsp:spPr>
        <a:xfrm>
          <a:off x="5866765" y="901232"/>
          <a:ext cx="1083703" cy="650222"/>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102" tIns="55740" rIns="53102" bIns="55740" numCol="1" spcCol="1270" anchor="ctr" anchorCtr="0">
          <a:noAutofit/>
        </a:bodyPr>
        <a:lstStyle/>
        <a:p>
          <a:pPr marL="0" lvl="0" indent="0" algn="ctr" defTabSz="533400">
            <a:lnSpc>
              <a:spcPct val="90000"/>
            </a:lnSpc>
            <a:spcBef>
              <a:spcPct val="0"/>
            </a:spcBef>
            <a:spcAft>
              <a:spcPct val="35000"/>
            </a:spcAft>
            <a:buNone/>
          </a:pPr>
          <a:r>
            <a:rPr lang="fr-FR" sz="1200" kern="1200" dirty="0"/>
            <a:t>Chico Animalerie</a:t>
          </a:r>
          <a:endParaRPr lang="en-US" sz="1200" kern="1200" dirty="0"/>
        </a:p>
      </dsp:txBody>
      <dsp:txXfrm>
        <a:off x="5866765" y="901232"/>
        <a:ext cx="1083703" cy="650222"/>
      </dsp:txXfrm>
    </dsp:sp>
    <dsp:sp modelId="{40EA3832-E1B8-4213-B491-8735805BFA58}">
      <dsp:nvSpPr>
        <dsp:cNvPr id="0" name=""/>
        <dsp:cNvSpPr/>
      </dsp:nvSpPr>
      <dsp:spPr>
        <a:xfrm>
          <a:off x="1616847" y="2080097"/>
          <a:ext cx="218651" cy="91440"/>
        </a:xfrm>
        <a:custGeom>
          <a:avLst/>
          <a:gdLst/>
          <a:ahLst/>
          <a:cxnLst/>
          <a:rect l="0" t="0" r="0" b="0"/>
          <a:pathLst>
            <a:path>
              <a:moveTo>
                <a:pt x="0" y="45720"/>
              </a:moveTo>
              <a:lnTo>
                <a:pt x="218651" y="45720"/>
              </a:lnTo>
            </a:path>
          </a:pathLst>
        </a:custGeom>
        <a:noFill/>
        <a:ln w="1270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719942" y="2124571"/>
        <a:ext cx="12462" cy="2492"/>
      </dsp:txXfrm>
    </dsp:sp>
    <dsp:sp modelId="{619C4283-0CD7-4CE1-A702-F22DE8479915}">
      <dsp:nvSpPr>
        <dsp:cNvPr id="0" name=""/>
        <dsp:cNvSpPr/>
      </dsp:nvSpPr>
      <dsp:spPr>
        <a:xfrm>
          <a:off x="534943" y="1800706"/>
          <a:ext cx="1083703" cy="650222"/>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102" tIns="55740" rIns="53102" bIns="55740" numCol="1" spcCol="1270" anchor="ctr" anchorCtr="0">
          <a:noAutofit/>
        </a:bodyPr>
        <a:lstStyle/>
        <a:p>
          <a:pPr marL="0" lvl="0" indent="0" algn="ctr" defTabSz="533400">
            <a:lnSpc>
              <a:spcPct val="90000"/>
            </a:lnSpc>
            <a:spcBef>
              <a:spcPct val="0"/>
            </a:spcBef>
            <a:spcAft>
              <a:spcPct val="35000"/>
            </a:spcAft>
            <a:buNone/>
          </a:pPr>
          <a:r>
            <a:rPr lang="fr-FR" sz="1200" kern="1200"/>
            <a:t>PSOC</a:t>
          </a:r>
          <a:endParaRPr lang="en-US" sz="1200" kern="1200"/>
        </a:p>
      </dsp:txBody>
      <dsp:txXfrm>
        <a:off x="534943" y="1800706"/>
        <a:ext cx="1083703" cy="650222"/>
      </dsp:txXfrm>
    </dsp:sp>
    <dsp:sp modelId="{28EDF4BD-707A-4A7B-B09A-BF9F9EA7D63E}">
      <dsp:nvSpPr>
        <dsp:cNvPr id="0" name=""/>
        <dsp:cNvSpPr/>
      </dsp:nvSpPr>
      <dsp:spPr>
        <a:xfrm>
          <a:off x="2949802" y="2080097"/>
          <a:ext cx="218651" cy="91440"/>
        </a:xfrm>
        <a:custGeom>
          <a:avLst/>
          <a:gdLst/>
          <a:ahLst/>
          <a:cxnLst/>
          <a:rect l="0" t="0" r="0" b="0"/>
          <a:pathLst>
            <a:path>
              <a:moveTo>
                <a:pt x="0" y="45720"/>
              </a:moveTo>
              <a:lnTo>
                <a:pt x="218651" y="45720"/>
              </a:lnTo>
            </a:path>
          </a:pathLst>
        </a:custGeom>
        <a:noFill/>
        <a:ln w="12700" cap="flat" cmpd="sng" algn="ctr">
          <a:solidFill>
            <a:schemeClr val="accent3">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052897" y="2124571"/>
        <a:ext cx="12462" cy="2492"/>
      </dsp:txXfrm>
    </dsp:sp>
    <dsp:sp modelId="{3907E02F-04F7-46C4-8377-3B23277FA3A2}">
      <dsp:nvSpPr>
        <dsp:cNvPr id="0" name=""/>
        <dsp:cNvSpPr/>
      </dsp:nvSpPr>
      <dsp:spPr>
        <a:xfrm>
          <a:off x="1867899" y="1800706"/>
          <a:ext cx="1083703" cy="650222"/>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102" tIns="55740" rIns="53102" bIns="55740" numCol="1" spcCol="1270" anchor="ctr" anchorCtr="0">
          <a:noAutofit/>
        </a:bodyPr>
        <a:lstStyle/>
        <a:p>
          <a:pPr marL="0" lvl="0" indent="0" algn="ctr" defTabSz="533400">
            <a:lnSpc>
              <a:spcPct val="90000"/>
            </a:lnSpc>
            <a:spcBef>
              <a:spcPct val="0"/>
            </a:spcBef>
            <a:spcAft>
              <a:spcPct val="35000"/>
            </a:spcAft>
            <a:buNone/>
          </a:pPr>
          <a:r>
            <a:rPr lang="fr-FR" sz="1200" kern="1200" dirty="0"/>
            <a:t>Chevaliers de Colomb</a:t>
          </a:r>
          <a:endParaRPr lang="en-US" sz="1200" kern="1200" dirty="0"/>
        </a:p>
      </dsp:txBody>
      <dsp:txXfrm>
        <a:off x="1867899" y="1800706"/>
        <a:ext cx="1083703" cy="650222"/>
      </dsp:txXfrm>
    </dsp:sp>
    <dsp:sp modelId="{B2D11B2D-124B-4CD8-B83E-EC35453D9904}">
      <dsp:nvSpPr>
        <dsp:cNvPr id="0" name=""/>
        <dsp:cNvSpPr/>
      </dsp:nvSpPr>
      <dsp:spPr>
        <a:xfrm>
          <a:off x="4282758" y="2080097"/>
          <a:ext cx="218651" cy="91440"/>
        </a:xfrm>
        <a:custGeom>
          <a:avLst/>
          <a:gdLst/>
          <a:ahLst/>
          <a:cxnLst/>
          <a:rect l="0" t="0" r="0" b="0"/>
          <a:pathLst>
            <a:path>
              <a:moveTo>
                <a:pt x="0" y="45720"/>
              </a:moveTo>
              <a:lnTo>
                <a:pt x="218651" y="45720"/>
              </a:lnTo>
            </a:path>
          </a:pathLst>
        </a:custGeom>
        <a:noFill/>
        <a:ln w="12700" cap="flat" cmpd="sng" algn="ctr">
          <a:solidFill>
            <a:schemeClr val="accent4">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CA" sz="500" kern="1200"/>
        </a:p>
      </dsp:txBody>
      <dsp:txXfrm>
        <a:off x="4385852" y="2124571"/>
        <a:ext cx="12462" cy="2492"/>
      </dsp:txXfrm>
    </dsp:sp>
    <dsp:sp modelId="{61BA378E-E56B-4C4C-8B97-EB9DC577E01F}">
      <dsp:nvSpPr>
        <dsp:cNvPr id="0" name=""/>
        <dsp:cNvSpPr/>
      </dsp:nvSpPr>
      <dsp:spPr>
        <a:xfrm>
          <a:off x="3200854" y="1800706"/>
          <a:ext cx="1083703" cy="650222"/>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102" tIns="55740" rIns="53102" bIns="55740" numCol="1" spcCol="1270" anchor="ctr" anchorCtr="0">
          <a:noAutofit/>
        </a:bodyPr>
        <a:lstStyle/>
        <a:p>
          <a:pPr marL="0" lvl="0" indent="0" algn="ctr" defTabSz="533400">
            <a:lnSpc>
              <a:spcPct val="90000"/>
            </a:lnSpc>
            <a:spcBef>
              <a:spcPct val="0"/>
            </a:spcBef>
            <a:spcAft>
              <a:spcPct val="35000"/>
            </a:spcAft>
            <a:buNone/>
          </a:pPr>
          <a:r>
            <a:rPr lang="fr-FR" sz="1200" kern="1200" dirty="0"/>
            <a:t>La Légion canadienne royale N 227</a:t>
          </a:r>
          <a:endParaRPr lang="en-US" sz="1200" kern="1200" dirty="0"/>
        </a:p>
      </dsp:txBody>
      <dsp:txXfrm>
        <a:off x="3200854" y="1800706"/>
        <a:ext cx="1083703" cy="650222"/>
      </dsp:txXfrm>
    </dsp:sp>
    <dsp:sp modelId="{9EF8577F-2DF7-43BE-A2C8-8DA2710C159F}">
      <dsp:nvSpPr>
        <dsp:cNvPr id="0" name=""/>
        <dsp:cNvSpPr/>
      </dsp:nvSpPr>
      <dsp:spPr>
        <a:xfrm>
          <a:off x="5615713" y="2080097"/>
          <a:ext cx="218651" cy="91440"/>
        </a:xfrm>
        <a:custGeom>
          <a:avLst/>
          <a:gdLst/>
          <a:ahLst/>
          <a:cxnLst/>
          <a:rect l="0" t="0" r="0" b="0"/>
          <a:pathLst>
            <a:path>
              <a:moveTo>
                <a:pt x="0" y="45720"/>
              </a:moveTo>
              <a:lnTo>
                <a:pt x="218651" y="45720"/>
              </a:lnTo>
            </a:path>
          </a:pathLst>
        </a:custGeom>
        <a:noFill/>
        <a:ln w="12700" cap="flat" cmpd="sng" algn="ctr">
          <a:solidFill>
            <a:schemeClr val="accent5">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CA" sz="500" kern="1200"/>
        </a:p>
      </dsp:txBody>
      <dsp:txXfrm>
        <a:off x="5718808" y="2124571"/>
        <a:ext cx="12462" cy="2492"/>
      </dsp:txXfrm>
    </dsp:sp>
    <dsp:sp modelId="{23517ED5-12D9-4ED6-93AA-72155730972F}">
      <dsp:nvSpPr>
        <dsp:cNvPr id="0" name=""/>
        <dsp:cNvSpPr/>
      </dsp:nvSpPr>
      <dsp:spPr>
        <a:xfrm>
          <a:off x="4533810" y="1800706"/>
          <a:ext cx="1083703" cy="650222"/>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102" tIns="55740" rIns="53102" bIns="55740" numCol="1" spcCol="1270" anchor="ctr" anchorCtr="0">
          <a:noAutofit/>
        </a:bodyPr>
        <a:lstStyle/>
        <a:p>
          <a:pPr marL="0" lvl="0" indent="0" algn="ctr" defTabSz="533400">
            <a:lnSpc>
              <a:spcPct val="90000"/>
            </a:lnSpc>
            <a:spcBef>
              <a:spcPct val="0"/>
            </a:spcBef>
            <a:spcAft>
              <a:spcPct val="35000"/>
            </a:spcAft>
            <a:buNone/>
          </a:pPr>
          <a:r>
            <a:rPr lang="en-US" sz="1200" kern="1200" dirty="0"/>
            <a:t>Le Centre des </a:t>
          </a:r>
          <a:r>
            <a:rPr lang="en-US" sz="1200" kern="1200" dirty="0" err="1"/>
            <a:t>aubaines</a:t>
          </a:r>
          <a:endParaRPr lang="en-US" sz="1200" kern="1200" dirty="0"/>
        </a:p>
      </dsp:txBody>
      <dsp:txXfrm>
        <a:off x="4533810" y="1800706"/>
        <a:ext cx="1083703" cy="650222"/>
      </dsp:txXfrm>
    </dsp:sp>
    <dsp:sp modelId="{7E42E541-4305-45F2-A34A-E2C605B78025}">
      <dsp:nvSpPr>
        <dsp:cNvPr id="0" name=""/>
        <dsp:cNvSpPr/>
      </dsp:nvSpPr>
      <dsp:spPr>
        <a:xfrm>
          <a:off x="5866765" y="1800706"/>
          <a:ext cx="1083703" cy="650222"/>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102" tIns="55740" rIns="53102" bIns="55740" numCol="1" spcCol="1270" anchor="ctr" anchorCtr="0">
          <a:noAutofit/>
        </a:bodyPr>
        <a:lstStyle/>
        <a:p>
          <a:pPr marL="0" lvl="0" indent="0" algn="ctr" defTabSz="533400">
            <a:lnSpc>
              <a:spcPct val="90000"/>
            </a:lnSpc>
            <a:spcBef>
              <a:spcPct val="0"/>
            </a:spcBef>
            <a:spcAft>
              <a:spcPct val="35000"/>
            </a:spcAft>
            <a:buNone/>
          </a:pPr>
          <a:r>
            <a:rPr lang="fr-FR" sz="1200" kern="1200" dirty="0"/>
            <a:t>Lunetterie Duncan</a:t>
          </a:r>
          <a:endParaRPr lang="en-US" sz="1200" kern="1200" dirty="0"/>
        </a:p>
      </dsp:txBody>
      <dsp:txXfrm>
        <a:off x="5866765" y="1800706"/>
        <a:ext cx="1083703" cy="65022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9EE8AD-F8D3-4F4A-8720-DDF5A0C0A0BF}">
      <dsp:nvSpPr>
        <dsp:cNvPr id="0" name=""/>
        <dsp:cNvSpPr/>
      </dsp:nvSpPr>
      <dsp:spPr>
        <a:xfrm>
          <a:off x="0" y="0"/>
          <a:ext cx="5393361"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66A45F2-27A2-43EC-BECD-66CC17A51AAC}">
      <dsp:nvSpPr>
        <dsp:cNvPr id="0" name=""/>
        <dsp:cNvSpPr/>
      </dsp:nvSpPr>
      <dsp:spPr>
        <a:xfrm>
          <a:off x="0" y="0"/>
          <a:ext cx="5393361" cy="2719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dirty="0"/>
            <a:t>La </a:t>
          </a:r>
          <a:r>
            <a:rPr lang="en-US" sz="1200" kern="1200" dirty="0" err="1"/>
            <a:t>Boîte</a:t>
          </a:r>
          <a:r>
            <a:rPr lang="en-US" sz="1200" kern="1200" dirty="0"/>
            <a:t> à Grains</a:t>
          </a:r>
        </a:p>
      </dsp:txBody>
      <dsp:txXfrm>
        <a:off x="0" y="0"/>
        <a:ext cx="5393361" cy="271958"/>
      </dsp:txXfrm>
    </dsp:sp>
    <dsp:sp modelId="{54D4DAE8-7910-44DC-8D98-3336A8012467}">
      <dsp:nvSpPr>
        <dsp:cNvPr id="0" name=""/>
        <dsp:cNvSpPr/>
      </dsp:nvSpPr>
      <dsp:spPr>
        <a:xfrm>
          <a:off x="0" y="271958"/>
          <a:ext cx="5393361" cy="0"/>
        </a:xfrm>
        <a:prstGeom prst="line">
          <a:avLst/>
        </a:prstGeom>
        <a:solidFill>
          <a:schemeClr val="accent2">
            <a:hueOff val="429574"/>
            <a:satOff val="-1233"/>
            <a:lumOff val="-1974"/>
            <a:alphaOff val="0"/>
          </a:schemeClr>
        </a:solidFill>
        <a:ln w="19050" cap="flat" cmpd="sng" algn="ctr">
          <a:solidFill>
            <a:schemeClr val="accent2">
              <a:hueOff val="429574"/>
              <a:satOff val="-1233"/>
              <a:lumOff val="-197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5D2D42B-0CDC-4094-8BA5-EEC5B72997B8}">
      <dsp:nvSpPr>
        <dsp:cNvPr id="0" name=""/>
        <dsp:cNvSpPr/>
      </dsp:nvSpPr>
      <dsp:spPr>
        <a:xfrm>
          <a:off x="0" y="271958"/>
          <a:ext cx="5393361" cy="2719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a:t>La famille Lafrenière</a:t>
          </a:r>
        </a:p>
      </dsp:txBody>
      <dsp:txXfrm>
        <a:off x="0" y="271958"/>
        <a:ext cx="5393361" cy="271958"/>
      </dsp:txXfrm>
    </dsp:sp>
    <dsp:sp modelId="{F01FF9C1-9B28-46A6-8F23-55D322881CC9}">
      <dsp:nvSpPr>
        <dsp:cNvPr id="0" name=""/>
        <dsp:cNvSpPr/>
      </dsp:nvSpPr>
      <dsp:spPr>
        <a:xfrm>
          <a:off x="0" y="543917"/>
          <a:ext cx="5393361" cy="0"/>
        </a:xfrm>
        <a:prstGeom prst="line">
          <a:avLst/>
        </a:prstGeom>
        <a:solidFill>
          <a:schemeClr val="accent2">
            <a:hueOff val="859149"/>
            <a:satOff val="-2466"/>
            <a:lumOff val="-3948"/>
            <a:alphaOff val="0"/>
          </a:schemeClr>
        </a:solidFill>
        <a:ln w="19050" cap="flat" cmpd="sng" algn="ctr">
          <a:solidFill>
            <a:schemeClr val="accent2">
              <a:hueOff val="859149"/>
              <a:satOff val="-2466"/>
              <a:lumOff val="-394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0537C61-D059-4EFF-B09D-7AEB6BE9BDA3}">
      <dsp:nvSpPr>
        <dsp:cNvPr id="0" name=""/>
        <dsp:cNvSpPr/>
      </dsp:nvSpPr>
      <dsp:spPr>
        <a:xfrm>
          <a:off x="0" y="543917"/>
          <a:ext cx="5393361" cy="2719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a:t>La Légion Filiale Norris 227</a:t>
          </a:r>
        </a:p>
      </dsp:txBody>
      <dsp:txXfrm>
        <a:off x="0" y="543917"/>
        <a:ext cx="5393361" cy="271958"/>
      </dsp:txXfrm>
    </dsp:sp>
    <dsp:sp modelId="{3A8E9D2D-CB10-474D-86B8-C28895B9E12D}">
      <dsp:nvSpPr>
        <dsp:cNvPr id="0" name=""/>
        <dsp:cNvSpPr/>
      </dsp:nvSpPr>
      <dsp:spPr>
        <a:xfrm>
          <a:off x="0" y="815875"/>
          <a:ext cx="5393361" cy="0"/>
        </a:xfrm>
        <a:prstGeom prst="line">
          <a:avLst/>
        </a:prstGeom>
        <a:solidFill>
          <a:schemeClr val="accent2">
            <a:hueOff val="1288723"/>
            <a:satOff val="-3699"/>
            <a:lumOff val="-5922"/>
            <a:alphaOff val="0"/>
          </a:schemeClr>
        </a:solidFill>
        <a:ln w="19050" cap="flat" cmpd="sng" algn="ctr">
          <a:solidFill>
            <a:schemeClr val="accent2">
              <a:hueOff val="1288723"/>
              <a:satOff val="-3699"/>
              <a:lumOff val="-592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ACE5B1-4672-4203-87B5-F692EB6E936D}">
      <dsp:nvSpPr>
        <dsp:cNvPr id="0" name=""/>
        <dsp:cNvSpPr/>
      </dsp:nvSpPr>
      <dsp:spPr>
        <a:xfrm>
          <a:off x="0" y="815875"/>
          <a:ext cx="5393361" cy="2719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dirty="0"/>
            <a:t>La </a:t>
          </a:r>
          <a:r>
            <a:rPr lang="en-US" sz="1200" kern="1200" dirty="0" err="1"/>
            <a:t>famille</a:t>
          </a:r>
          <a:r>
            <a:rPr lang="en-US" sz="1200" kern="1200" dirty="0"/>
            <a:t> Asselin et Allard</a:t>
          </a:r>
        </a:p>
      </dsp:txBody>
      <dsp:txXfrm>
        <a:off x="0" y="815875"/>
        <a:ext cx="5393361" cy="271958"/>
      </dsp:txXfrm>
    </dsp:sp>
    <dsp:sp modelId="{59EB09FC-09EC-47FC-9BB5-A0B473FB79EA}">
      <dsp:nvSpPr>
        <dsp:cNvPr id="0" name=""/>
        <dsp:cNvSpPr/>
      </dsp:nvSpPr>
      <dsp:spPr>
        <a:xfrm>
          <a:off x="0" y="1087834"/>
          <a:ext cx="5393361" cy="0"/>
        </a:xfrm>
        <a:prstGeom prst="line">
          <a:avLst/>
        </a:prstGeom>
        <a:solidFill>
          <a:schemeClr val="accent2">
            <a:hueOff val="1718297"/>
            <a:satOff val="-4931"/>
            <a:lumOff val="-7896"/>
            <a:alphaOff val="0"/>
          </a:schemeClr>
        </a:solidFill>
        <a:ln w="19050" cap="flat" cmpd="sng" algn="ctr">
          <a:solidFill>
            <a:schemeClr val="accent2">
              <a:hueOff val="1718297"/>
              <a:satOff val="-4931"/>
              <a:lumOff val="-789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75B2353-8ADA-4147-B24C-2DA2B8489E44}">
      <dsp:nvSpPr>
        <dsp:cNvPr id="0" name=""/>
        <dsp:cNvSpPr/>
      </dsp:nvSpPr>
      <dsp:spPr>
        <a:xfrm>
          <a:off x="0" y="1087834"/>
          <a:ext cx="5393361" cy="2719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a:t>La famille Hotte</a:t>
          </a:r>
        </a:p>
      </dsp:txBody>
      <dsp:txXfrm>
        <a:off x="0" y="1087834"/>
        <a:ext cx="5393361" cy="271958"/>
      </dsp:txXfrm>
    </dsp:sp>
    <dsp:sp modelId="{7B82F219-8232-49FF-B3DE-2AE30C368ADB}">
      <dsp:nvSpPr>
        <dsp:cNvPr id="0" name=""/>
        <dsp:cNvSpPr/>
      </dsp:nvSpPr>
      <dsp:spPr>
        <a:xfrm>
          <a:off x="0" y="1359793"/>
          <a:ext cx="5393361" cy="0"/>
        </a:xfrm>
        <a:prstGeom prst="line">
          <a:avLst/>
        </a:prstGeom>
        <a:solidFill>
          <a:schemeClr val="accent2">
            <a:hueOff val="2147871"/>
            <a:satOff val="-6164"/>
            <a:lumOff val="-9870"/>
            <a:alphaOff val="0"/>
          </a:schemeClr>
        </a:solidFill>
        <a:ln w="19050" cap="flat" cmpd="sng" algn="ctr">
          <a:solidFill>
            <a:schemeClr val="accent2">
              <a:hueOff val="2147871"/>
              <a:satOff val="-6164"/>
              <a:lumOff val="-987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09B5A79-329C-42F6-8E2A-13E14B74B8F5}">
      <dsp:nvSpPr>
        <dsp:cNvPr id="0" name=""/>
        <dsp:cNvSpPr/>
      </dsp:nvSpPr>
      <dsp:spPr>
        <a:xfrm>
          <a:off x="0" y="1359793"/>
          <a:ext cx="5393361" cy="2719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a:t>La famille Price</a:t>
          </a:r>
        </a:p>
      </dsp:txBody>
      <dsp:txXfrm>
        <a:off x="0" y="1359793"/>
        <a:ext cx="5393361" cy="271958"/>
      </dsp:txXfrm>
    </dsp:sp>
    <dsp:sp modelId="{31F206FA-EA72-4E9F-93AB-4CDCDB186165}">
      <dsp:nvSpPr>
        <dsp:cNvPr id="0" name=""/>
        <dsp:cNvSpPr/>
      </dsp:nvSpPr>
      <dsp:spPr>
        <a:xfrm>
          <a:off x="0" y="1631751"/>
          <a:ext cx="5393361" cy="0"/>
        </a:xfrm>
        <a:prstGeom prst="line">
          <a:avLst/>
        </a:prstGeom>
        <a:solidFill>
          <a:schemeClr val="accent2">
            <a:hueOff val="2577445"/>
            <a:satOff val="-7397"/>
            <a:lumOff val="-11844"/>
            <a:alphaOff val="0"/>
          </a:schemeClr>
        </a:solidFill>
        <a:ln w="19050" cap="flat" cmpd="sng" algn="ctr">
          <a:solidFill>
            <a:schemeClr val="accent2">
              <a:hueOff val="2577445"/>
              <a:satOff val="-7397"/>
              <a:lumOff val="-1184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E2BB27-4103-4792-A90D-B2F0A1FFECAF}">
      <dsp:nvSpPr>
        <dsp:cNvPr id="0" name=""/>
        <dsp:cNvSpPr/>
      </dsp:nvSpPr>
      <dsp:spPr>
        <a:xfrm>
          <a:off x="0" y="1631751"/>
          <a:ext cx="5393361" cy="2719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a:t>La famille Grenier</a:t>
          </a:r>
        </a:p>
      </dsp:txBody>
      <dsp:txXfrm>
        <a:off x="0" y="1631751"/>
        <a:ext cx="5393361" cy="271958"/>
      </dsp:txXfrm>
    </dsp:sp>
    <dsp:sp modelId="{90AE4FDD-3600-41AF-AEB1-15FE7571EF07}">
      <dsp:nvSpPr>
        <dsp:cNvPr id="0" name=""/>
        <dsp:cNvSpPr/>
      </dsp:nvSpPr>
      <dsp:spPr>
        <a:xfrm>
          <a:off x="0" y="1903710"/>
          <a:ext cx="5393361" cy="0"/>
        </a:xfrm>
        <a:prstGeom prst="line">
          <a:avLst/>
        </a:prstGeom>
        <a:solidFill>
          <a:schemeClr val="accent2">
            <a:hueOff val="3007020"/>
            <a:satOff val="-8630"/>
            <a:lumOff val="-13818"/>
            <a:alphaOff val="0"/>
          </a:schemeClr>
        </a:solidFill>
        <a:ln w="19050" cap="flat" cmpd="sng" algn="ctr">
          <a:solidFill>
            <a:schemeClr val="accent2">
              <a:hueOff val="3007020"/>
              <a:satOff val="-8630"/>
              <a:lumOff val="-1381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E1E96C4-7900-4049-AC1A-8F6F3CCDCE1F}">
      <dsp:nvSpPr>
        <dsp:cNvPr id="0" name=""/>
        <dsp:cNvSpPr/>
      </dsp:nvSpPr>
      <dsp:spPr>
        <a:xfrm>
          <a:off x="0" y="1903710"/>
          <a:ext cx="5393361" cy="2719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a:t>La famille Dean</a:t>
          </a:r>
        </a:p>
      </dsp:txBody>
      <dsp:txXfrm>
        <a:off x="0" y="1903710"/>
        <a:ext cx="5393361" cy="271958"/>
      </dsp:txXfrm>
    </dsp:sp>
    <dsp:sp modelId="{EC006F7C-9D9B-471C-828A-4FC8764B4AFB}">
      <dsp:nvSpPr>
        <dsp:cNvPr id="0" name=""/>
        <dsp:cNvSpPr/>
      </dsp:nvSpPr>
      <dsp:spPr>
        <a:xfrm>
          <a:off x="0" y="2175669"/>
          <a:ext cx="5393361" cy="0"/>
        </a:xfrm>
        <a:prstGeom prst="line">
          <a:avLst/>
        </a:prstGeom>
        <a:solidFill>
          <a:schemeClr val="accent2">
            <a:hueOff val="3436594"/>
            <a:satOff val="-9863"/>
            <a:lumOff val="-15791"/>
            <a:alphaOff val="0"/>
          </a:schemeClr>
        </a:solidFill>
        <a:ln w="19050" cap="flat" cmpd="sng" algn="ctr">
          <a:solidFill>
            <a:schemeClr val="accent2">
              <a:hueOff val="3436594"/>
              <a:satOff val="-9863"/>
              <a:lumOff val="-1579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66A8C2A-4D23-4AFB-A201-6BB93270BDA1}">
      <dsp:nvSpPr>
        <dsp:cNvPr id="0" name=""/>
        <dsp:cNvSpPr/>
      </dsp:nvSpPr>
      <dsp:spPr>
        <a:xfrm>
          <a:off x="0" y="2175669"/>
          <a:ext cx="5393361" cy="2719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a:t>La famille La Salle</a:t>
          </a:r>
        </a:p>
      </dsp:txBody>
      <dsp:txXfrm>
        <a:off x="0" y="2175669"/>
        <a:ext cx="5393361" cy="271958"/>
      </dsp:txXfrm>
    </dsp:sp>
    <dsp:sp modelId="{CCECDDF9-1569-42A7-AC9B-4C682CB68708}">
      <dsp:nvSpPr>
        <dsp:cNvPr id="0" name=""/>
        <dsp:cNvSpPr/>
      </dsp:nvSpPr>
      <dsp:spPr>
        <a:xfrm>
          <a:off x="0" y="2447627"/>
          <a:ext cx="5393361" cy="0"/>
        </a:xfrm>
        <a:prstGeom prst="line">
          <a:avLst/>
        </a:prstGeom>
        <a:solidFill>
          <a:schemeClr val="accent2">
            <a:hueOff val="3866169"/>
            <a:satOff val="-11096"/>
            <a:lumOff val="-17765"/>
            <a:alphaOff val="0"/>
          </a:schemeClr>
        </a:solidFill>
        <a:ln w="19050" cap="flat" cmpd="sng" algn="ctr">
          <a:solidFill>
            <a:schemeClr val="accent2">
              <a:hueOff val="3866169"/>
              <a:satOff val="-11096"/>
              <a:lumOff val="-17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BBE746-2B89-4766-8F5C-DFD6C66A5371}">
      <dsp:nvSpPr>
        <dsp:cNvPr id="0" name=""/>
        <dsp:cNvSpPr/>
      </dsp:nvSpPr>
      <dsp:spPr>
        <a:xfrm>
          <a:off x="0" y="2447627"/>
          <a:ext cx="5393361" cy="2719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a:t>La famille Boucher </a:t>
          </a:r>
        </a:p>
      </dsp:txBody>
      <dsp:txXfrm>
        <a:off x="0" y="2447627"/>
        <a:ext cx="5393361" cy="271958"/>
      </dsp:txXfrm>
    </dsp:sp>
    <dsp:sp modelId="{E2DEA06C-A5B3-4065-9FDD-7D576E93D9C4}">
      <dsp:nvSpPr>
        <dsp:cNvPr id="0" name=""/>
        <dsp:cNvSpPr/>
      </dsp:nvSpPr>
      <dsp:spPr>
        <a:xfrm>
          <a:off x="0" y="2719586"/>
          <a:ext cx="5393361" cy="0"/>
        </a:xfrm>
        <a:prstGeom prst="line">
          <a:avLst/>
        </a:prstGeom>
        <a:solidFill>
          <a:schemeClr val="accent2">
            <a:hueOff val="4295743"/>
            <a:satOff val="-12329"/>
            <a:lumOff val="-19739"/>
            <a:alphaOff val="0"/>
          </a:schemeClr>
        </a:solidFill>
        <a:ln w="19050" cap="flat" cmpd="sng" algn="ctr">
          <a:solidFill>
            <a:schemeClr val="accent2">
              <a:hueOff val="4295743"/>
              <a:satOff val="-12329"/>
              <a:lumOff val="-1973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AF4F21C-1A72-4177-8E04-835406189E32}">
      <dsp:nvSpPr>
        <dsp:cNvPr id="0" name=""/>
        <dsp:cNvSpPr/>
      </dsp:nvSpPr>
      <dsp:spPr>
        <a:xfrm>
          <a:off x="0" y="2719586"/>
          <a:ext cx="5393361" cy="2719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dirty="0"/>
            <a:t>La Ville de Gatineau (prêt de la caserne)</a:t>
          </a:r>
        </a:p>
      </dsp:txBody>
      <dsp:txXfrm>
        <a:off x="0" y="2719586"/>
        <a:ext cx="5393361" cy="271958"/>
      </dsp:txXfrm>
    </dsp:sp>
    <dsp:sp modelId="{F88D5EFA-B071-4545-B712-25C7963CE4D2}">
      <dsp:nvSpPr>
        <dsp:cNvPr id="0" name=""/>
        <dsp:cNvSpPr/>
      </dsp:nvSpPr>
      <dsp:spPr>
        <a:xfrm>
          <a:off x="0" y="2991544"/>
          <a:ext cx="5393361" cy="0"/>
        </a:xfrm>
        <a:prstGeom prst="line">
          <a:avLst/>
        </a:prstGeom>
        <a:solidFill>
          <a:schemeClr val="accent2">
            <a:hueOff val="4725317"/>
            <a:satOff val="-13562"/>
            <a:lumOff val="-21713"/>
            <a:alphaOff val="0"/>
          </a:schemeClr>
        </a:solidFill>
        <a:ln w="19050" cap="flat" cmpd="sng" algn="ctr">
          <a:solidFill>
            <a:schemeClr val="accent2">
              <a:hueOff val="4725317"/>
              <a:satOff val="-13562"/>
              <a:lumOff val="-2171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3504659-5D26-4554-84D6-88A78EE48FA5}">
      <dsp:nvSpPr>
        <dsp:cNvPr id="0" name=""/>
        <dsp:cNvSpPr/>
      </dsp:nvSpPr>
      <dsp:spPr>
        <a:xfrm>
          <a:off x="0" y="2991544"/>
          <a:ext cx="5393361" cy="2719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0" i="0" kern="1200" dirty="0"/>
            <a:t>Le Sentier (prêt </a:t>
          </a:r>
          <a:r>
            <a:rPr lang="en-US" sz="1200" b="0" i="0" kern="1200" dirty="0" err="1"/>
            <a:t>d’une</a:t>
          </a:r>
          <a:r>
            <a:rPr lang="en-US" sz="1200" b="0" i="0" kern="1200" dirty="0"/>
            <a:t> cuisine)</a:t>
          </a:r>
          <a:endParaRPr lang="en-US" sz="1200" kern="1200" dirty="0"/>
        </a:p>
      </dsp:txBody>
      <dsp:txXfrm>
        <a:off x="0" y="2991544"/>
        <a:ext cx="5393361" cy="271958"/>
      </dsp:txXfrm>
    </dsp:sp>
    <dsp:sp modelId="{AD74396A-0C03-4CF2-9B19-CC77BADC22C4}">
      <dsp:nvSpPr>
        <dsp:cNvPr id="0" name=""/>
        <dsp:cNvSpPr/>
      </dsp:nvSpPr>
      <dsp:spPr>
        <a:xfrm>
          <a:off x="0" y="3263503"/>
          <a:ext cx="5393361" cy="0"/>
        </a:xfrm>
        <a:prstGeom prst="line">
          <a:avLst/>
        </a:prstGeom>
        <a:solidFill>
          <a:schemeClr val="accent2">
            <a:hueOff val="5154891"/>
            <a:satOff val="-14794"/>
            <a:lumOff val="-23687"/>
            <a:alphaOff val="0"/>
          </a:schemeClr>
        </a:solidFill>
        <a:ln w="19050" cap="flat" cmpd="sng" algn="ctr">
          <a:solidFill>
            <a:schemeClr val="accent2">
              <a:hueOff val="5154891"/>
              <a:satOff val="-14794"/>
              <a:lumOff val="-2368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3928AF8-FEC9-49E9-8BC7-720200B2CAF9}">
      <dsp:nvSpPr>
        <dsp:cNvPr id="0" name=""/>
        <dsp:cNvSpPr/>
      </dsp:nvSpPr>
      <dsp:spPr>
        <a:xfrm>
          <a:off x="0" y="3263503"/>
          <a:ext cx="5393361" cy="2719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dirty="0"/>
            <a:t>Chico </a:t>
          </a:r>
          <a:r>
            <a:rPr lang="en-US" sz="1200" kern="1200" dirty="0" err="1"/>
            <a:t>Animalerie</a:t>
          </a:r>
          <a:endParaRPr lang="en-US" sz="1200" kern="1200" dirty="0"/>
        </a:p>
      </dsp:txBody>
      <dsp:txXfrm>
        <a:off x="0" y="3263503"/>
        <a:ext cx="5393361" cy="271958"/>
      </dsp:txXfrm>
    </dsp:sp>
    <dsp:sp modelId="{6C993419-B17A-4421-9E72-4D0863D0E2B7}">
      <dsp:nvSpPr>
        <dsp:cNvPr id="0" name=""/>
        <dsp:cNvSpPr/>
      </dsp:nvSpPr>
      <dsp:spPr>
        <a:xfrm>
          <a:off x="0" y="3535462"/>
          <a:ext cx="5393361" cy="0"/>
        </a:xfrm>
        <a:prstGeom prst="line">
          <a:avLst/>
        </a:prstGeom>
        <a:solidFill>
          <a:schemeClr val="accent2">
            <a:hueOff val="5584465"/>
            <a:satOff val="-16027"/>
            <a:lumOff val="-25661"/>
            <a:alphaOff val="0"/>
          </a:schemeClr>
        </a:solidFill>
        <a:ln w="19050" cap="flat" cmpd="sng" algn="ctr">
          <a:solidFill>
            <a:schemeClr val="accent2">
              <a:hueOff val="5584465"/>
              <a:satOff val="-16027"/>
              <a:lumOff val="-2566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2D3C70-2D17-4C50-AB55-39D36531C810}">
      <dsp:nvSpPr>
        <dsp:cNvPr id="0" name=""/>
        <dsp:cNvSpPr/>
      </dsp:nvSpPr>
      <dsp:spPr>
        <a:xfrm>
          <a:off x="0" y="3535462"/>
          <a:ext cx="5393361" cy="2719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dirty="0"/>
            <a:t>Les Grands Flos</a:t>
          </a:r>
        </a:p>
      </dsp:txBody>
      <dsp:txXfrm>
        <a:off x="0" y="3535462"/>
        <a:ext cx="5393361" cy="271958"/>
      </dsp:txXfrm>
    </dsp:sp>
    <dsp:sp modelId="{502F2AE4-7BD0-4E78-9C8F-FF699E0B049B}">
      <dsp:nvSpPr>
        <dsp:cNvPr id="0" name=""/>
        <dsp:cNvSpPr/>
      </dsp:nvSpPr>
      <dsp:spPr>
        <a:xfrm>
          <a:off x="0" y="3807420"/>
          <a:ext cx="5393361" cy="0"/>
        </a:xfrm>
        <a:prstGeom prst="line">
          <a:avLst/>
        </a:prstGeom>
        <a:solidFill>
          <a:schemeClr val="accent2">
            <a:hueOff val="6014040"/>
            <a:satOff val="-17260"/>
            <a:lumOff val="-27635"/>
            <a:alphaOff val="0"/>
          </a:schemeClr>
        </a:solidFill>
        <a:ln w="19050" cap="flat" cmpd="sng" algn="ctr">
          <a:solidFill>
            <a:schemeClr val="accent2">
              <a:hueOff val="6014040"/>
              <a:satOff val="-17260"/>
              <a:lumOff val="-2763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D88A452-9993-4D01-A82A-431049093A66}">
      <dsp:nvSpPr>
        <dsp:cNvPr id="0" name=""/>
        <dsp:cNvSpPr/>
      </dsp:nvSpPr>
      <dsp:spPr>
        <a:xfrm>
          <a:off x="0" y="3807420"/>
          <a:ext cx="5393361" cy="2719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fr-FR" sz="1200" kern="1200"/>
            <a:t>Melissa Harvey Courtier Immobilier Inc. </a:t>
          </a:r>
          <a:endParaRPr lang="en-US" sz="1200" kern="1200"/>
        </a:p>
      </dsp:txBody>
      <dsp:txXfrm>
        <a:off x="0" y="3807420"/>
        <a:ext cx="5393361" cy="271958"/>
      </dsp:txXfrm>
    </dsp:sp>
    <dsp:sp modelId="{8006F715-1DF1-4479-961A-D3C4585F4E34}">
      <dsp:nvSpPr>
        <dsp:cNvPr id="0" name=""/>
        <dsp:cNvSpPr/>
      </dsp:nvSpPr>
      <dsp:spPr>
        <a:xfrm>
          <a:off x="0" y="4079379"/>
          <a:ext cx="5393361" cy="0"/>
        </a:xfrm>
        <a:prstGeom prst="line">
          <a:avLst/>
        </a:prstGeom>
        <a:solidFill>
          <a:schemeClr val="accent2">
            <a:hueOff val="6443614"/>
            <a:satOff val="-18493"/>
            <a:lumOff val="-29609"/>
            <a:alphaOff val="0"/>
          </a:schemeClr>
        </a:solidFill>
        <a:ln w="19050" cap="flat" cmpd="sng" algn="ctr">
          <a:solidFill>
            <a:schemeClr val="accent2">
              <a:hueOff val="6443614"/>
              <a:satOff val="-18493"/>
              <a:lumOff val="-2960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E8B3A6E-FFBE-4BFC-98E5-0567ECBABAA7}">
      <dsp:nvSpPr>
        <dsp:cNvPr id="0" name=""/>
        <dsp:cNvSpPr/>
      </dsp:nvSpPr>
      <dsp:spPr>
        <a:xfrm>
          <a:off x="0" y="4079379"/>
          <a:ext cx="5393361" cy="2719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b="0" i="0" kern="1200" dirty="0"/>
            <a:t>Poulet </a:t>
          </a:r>
          <a:r>
            <a:rPr lang="en-US" sz="1200" b="0" i="0" kern="1200" dirty="0" err="1"/>
            <a:t>Maniaque</a:t>
          </a:r>
          <a:r>
            <a:rPr lang="en-US" sz="1200" b="0" i="0" kern="1200" dirty="0"/>
            <a:t> du boul. Gréber à Gatineau</a:t>
          </a:r>
          <a:endParaRPr lang="en-US" sz="1200" kern="1200" dirty="0"/>
        </a:p>
      </dsp:txBody>
      <dsp:txXfrm>
        <a:off x="0" y="4079379"/>
        <a:ext cx="5393361" cy="27195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621211-9667-403A-B029-AB7B177B21D3}">
      <dsp:nvSpPr>
        <dsp:cNvPr id="0" name=""/>
        <dsp:cNvSpPr/>
      </dsp:nvSpPr>
      <dsp:spPr>
        <a:xfrm>
          <a:off x="0" y="2024"/>
          <a:ext cx="6097464"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1346480-5AC7-46C6-8500-DF739667ACA5}">
      <dsp:nvSpPr>
        <dsp:cNvPr id="0" name=""/>
        <dsp:cNvSpPr/>
      </dsp:nvSpPr>
      <dsp:spPr>
        <a:xfrm>
          <a:off x="0" y="2024"/>
          <a:ext cx="6097464" cy="3764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CA" sz="1700" b="1" i="0" kern="1200" dirty="0"/>
            <a:t>IGA Grenier Fortin</a:t>
          </a:r>
          <a:endParaRPr lang="en-US" sz="1700" kern="1200" dirty="0"/>
        </a:p>
      </dsp:txBody>
      <dsp:txXfrm>
        <a:off x="0" y="2024"/>
        <a:ext cx="6097464" cy="376496"/>
      </dsp:txXfrm>
    </dsp:sp>
    <dsp:sp modelId="{84EE7A2F-2625-48C8-987F-7E470455E830}">
      <dsp:nvSpPr>
        <dsp:cNvPr id="0" name=""/>
        <dsp:cNvSpPr/>
      </dsp:nvSpPr>
      <dsp:spPr>
        <a:xfrm>
          <a:off x="0" y="378520"/>
          <a:ext cx="6097464"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DA9F065-58CD-49C4-982C-059D4873F9BE}">
      <dsp:nvSpPr>
        <dsp:cNvPr id="0" name=""/>
        <dsp:cNvSpPr/>
      </dsp:nvSpPr>
      <dsp:spPr>
        <a:xfrm>
          <a:off x="0" y="378520"/>
          <a:ext cx="6097464" cy="3764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fr-CA" sz="1700" b="1" kern="1200"/>
            <a:t>TUAC Local 500</a:t>
          </a:r>
          <a:endParaRPr lang="en-US" sz="1700" kern="1200"/>
        </a:p>
      </dsp:txBody>
      <dsp:txXfrm>
        <a:off x="0" y="378520"/>
        <a:ext cx="6097464" cy="376496"/>
      </dsp:txXfrm>
    </dsp:sp>
    <dsp:sp modelId="{0FBCF3A8-7C75-43F7-86C9-C36D9CDE021A}">
      <dsp:nvSpPr>
        <dsp:cNvPr id="0" name=""/>
        <dsp:cNvSpPr/>
      </dsp:nvSpPr>
      <dsp:spPr>
        <a:xfrm>
          <a:off x="0" y="755017"/>
          <a:ext cx="6097464"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60A5710-A590-40C2-B615-3634BEC5EEFF}">
      <dsp:nvSpPr>
        <dsp:cNvPr id="0" name=""/>
        <dsp:cNvSpPr/>
      </dsp:nvSpPr>
      <dsp:spPr>
        <a:xfrm>
          <a:off x="0" y="755017"/>
          <a:ext cx="6097464" cy="3764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fr-CA" sz="1700" b="1" kern="1200" dirty="0" err="1"/>
            <a:t>Brigil</a:t>
          </a:r>
          <a:r>
            <a:rPr lang="fr-CA" sz="1700" b="1" kern="1200" dirty="0"/>
            <a:t> </a:t>
          </a:r>
          <a:endParaRPr lang="en-US" sz="1700" kern="1200" dirty="0"/>
        </a:p>
      </dsp:txBody>
      <dsp:txXfrm>
        <a:off x="0" y="755017"/>
        <a:ext cx="6097464" cy="376496"/>
      </dsp:txXfrm>
    </dsp:sp>
    <dsp:sp modelId="{4F757895-F379-4228-8B91-DAFD967BB213}">
      <dsp:nvSpPr>
        <dsp:cNvPr id="0" name=""/>
        <dsp:cNvSpPr/>
      </dsp:nvSpPr>
      <dsp:spPr>
        <a:xfrm>
          <a:off x="0" y="1131513"/>
          <a:ext cx="6097464"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A08D9DA-6B3A-40E6-BD8A-8FDD8E502BA1}">
      <dsp:nvSpPr>
        <dsp:cNvPr id="0" name=""/>
        <dsp:cNvSpPr/>
      </dsp:nvSpPr>
      <dsp:spPr>
        <a:xfrm>
          <a:off x="0" y="1131513"/>
          <a:ext cx="6097464" cy="3764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fr-CA" sz="1700" b="1" kern="1200" dirty="0"/>
            <a:t>Chevaliers de Colomb </a:t>
          </a:r>
          <a:endParaRPr lang="en-US" sz="1700" kern="1200" dirty="0"/>
        </a:p>
      </dsp:txBody>
      <dsp:txXfrm>
        <a:off x="0" y="1131513"/>
        <a:ext cx="6097464" cy="376496"/>
      </dsp:txXfrm>
    </dsp:sp>
    <dsp:sp modelId="{2EB6C33F-379A-4FD9-8532-7D71FA51F14C}">
      <dsp:nvSpPr>
        <dsp:cNvPr id="0" name=""/>
        <dsp:cNvSpPr/>
      </dsp:nvSpPr>
      <dsp:spPr>
        <a:xfrm>
          <a:off x="0" y="1508010"/>
          <a:ext cx="6097464"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1ADF041-C8A7-41FA-A150-CD49EEC34015}">
      <dsp:nvSpPr>
        <dsp:cNvPr id="0" name=""/>
        <dsp:cNvSpPr/>
      </dsp:nvSpPr>
      <dsp:spPr>
        <a:xfrm>
          <a:off x="0" y="1508010"/>
          <a:ext cx="6097464" cy="3764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fr-CA" sz="1700" b="1" kern="1200"/>
            <a:t>Amma Canada</a:t>
          </a:r>
          <a:endParaRPr lang="en-US" sz="1700" kern="1200"/>
        </a:p>
      </dsp:txBody>
      <dsp:txXfrm>
        <a:off x="0" y="1508010"/>
        <a:ext cx="6097464" cy="376496"/>
      </dsp:txXfrm>
    </dsp:sp>
    <dsp:sp modelId="{75D1A726-32A1-4E26-9812-31450949E9C2}">
      <dsp:nvSpPr>
        <dsp:cNvPr id="0" name=""/>
        <dsp:cNvSpPr/>
      </dsp:nvSpPr>
      <dsp:spPr>
        <a:xfrm>
          <a:off x="0" y="1884506"/>
          <a:ext cx="6097464"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2E06645-2AF7-43BF-9E20-79DB41D1C962}">
      <dsp:nvSpPr>
        <dsp:cNvPr id="0" name=""/>
        <dsp:cNvSpPr/>
      </dsp:nvSpPr>
      <dsp:spPr>
        <a:xfrm>
          <a:off x="0" y="1884506"/>
          <a:ext cx="6097464" cy="3764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CA" sz="1700" b="1" kern="1200"/>
            <a:t>Les artisanes de St-François</a:t>
          </a:r>
          <a:endParaRPr lang="en-US" sz="1700" kern="1200"/>
        </a:p>
      </dsp:txBody>
      <dsp:txXfrm>
        <a:off x="0" y="1884506"/>
        <a:ext cx="6097464" cy="376496"/>
      </dsp:txXfrm>
    </dsp:sp>
    <dsp:sp modelId="{4F99F21A-D4C7-4758-9EDF-B2B3ED383478}">
      <dsp:nvSpPr>
        <dsp:cNvPr id="0" name=""/>
        <dsp:cNvSpPr/>
      </dsp:nvSpPr>
      <dsp:spPr>
        <a:xfrm>
          <a:off x="0" y="2261003"/>
          <a:ext cx="6097464"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ED5033-BB24-4082-97D3-87334582263E}">
      <dsp:nvSpPr>
        <dsp:cNvPr id="0" name=""/>
        <dsp:cNvSpPr/>
      </dsp:nvSpPr>
      <dsp:spPr>
        <a:xfrm>
          <a:off x="0" y="2261003"/>
          <a:ext cx="6097464" cy="3764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fr-FR" sz="1700" b="1" kern="1200"/>
            <a:t>La fondation Sybilla Hesse</a:t>
          </a:r>
          <a:endParaRPr lang="en-US" sz="1700" kern="1200"/>
        </a:p>
      </dsp:txBody>
      <dsp:txXfrm>
        <a:off x="0" y="2261003"/>
        <a:ext cx="6097464" cy="376496"/>
      </dsp:txXfrm>
    </dsp:sp>
    <dsp:sp modelId="{3BD4E7A1-3D67-48AF-A696-1E82B71DC817}">
      <dsp:nvSpPr>
        <dsp:cNvPr id="0" name=""/>
        <dsp:cNvSpPr/>
      </dsp:nvSpPr>
      <dsp:spPr>
        <a:xfrm>
          <a:off x="0" y="2637499"/>
          <a:ext cx="6097464"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25B2FA7-1F63-49F8-90AF-287FCCE6904F}">
      <dsp:nvSpPr>
        <dsp:cNvPr id="0" name=""/>
        <dsp:cNvSpPr/>
      </dsp:nvSpPr>
      <dsp:spPr>
        <a:xfrm>
          <a:off x="0" y="2637499"/>
          <a:ext cx="6097464" cy="3764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fr-FR" sz="1700" b="1" kern="1200"/>
            <a:t>Mirage Groupe Vocal</a:t>
          </a:r>
          <a:endParaRPr lang="en-US" sz="1700" kern="1200"/>
        </a:p>
      </dsp:txBody>
      <dsp:txXfrm>
        <a:off x="0" y="2637499"/>
        <a:ext cx="6097464" cy="376496"/>
      </dsp:txXfrm>
    </dsp:sp>
    <dsp:sp modelId="{E341C2FA-6381-47C3-ADCB-DBB0DBF1C03B}">
      <dsp:nvSpPr>
        <dsp:cNvPr id="0" name=""/>
        <dsp:cNvSpPr/>
      </dsp:nvSpPr>
      <dsp:spPr>
        <a:xfrm>
          <a:off x="0" y="3013996"/>
          <a:ext cx="6097464"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208FDD7-A85D-427F-A17C-3F9CDF12187E}">
      <dsp:nvSpPr>
        <dsp:cNvPr id="0" name=""/>
        <dsp:cNvSpPr/>
      </dsp:nvSpPr>
      <dsp:spPr>
        <a:xfrm>
          <a:off x="0" y="3013996"/>
          <a:ext cx="6097464" cy="3764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fr-FR" sz="1700" b="1" kern="1200" dirty="0"/>
            <a:t>La Croix-Rouge</a:t>
          </a:r>
          <a:endParaRPr lang="en-US" sz="1700" kern="1200" dirty="0"/>
        </a:p>
      </dsp:txBody>
      <dsp:txXfrm>
        <a:off x="0" y="3013996"/>
        <a:ext cx="6097464" cy="376496"/>
      </dsp:txXfrm>
    </dsp:sp>
    <dsp:sp modelId="{484A5E35-4316-4700-8FD3-CD599FC9EDF3}">
      <dsp:nvSpPr>
        <dsp:cNvPr id="0" name=""/>
        <dsp:cNvSpPr/>
      </dsp:nvSpPr>
      <dsp:spPr>
        <a:xfrm>
          <a:off x="0" y="3390492"/>
          <a:ext cx="6097464"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A9F1835-DC1C-4396-8631-3A2B59D3CCE2}">
      <dsp:nvSpPr>
        <dsp:cNvPr id="0" name=""/>
        <dsp:cNvSpPr/>
      </dsp:nvSpPr>
      <dsp:spPr>
        <a:xfrm>
          <a:off x="0" y="3390492"/>
          <a:ext cx="6097464" cy="3764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fr-FR" sz="1700" b="1" kern="1200"/>
            <a:t>Moisson Outaouais</a:t>
          </a:r>
          <a:endParaRPr lang="en-US" sz="1700" kern="1200"/>
        </a:p>
      </dsp:txBody>
      <dsp:txXfrm>
        <a:off x="0" y="3390492"/>
        <a:ext cx="6097464" cy="376496"/>
      </dsp:txXfrm>
    </dsp:sp>
    <dsp:sp modelId="{211E9622-C60F-4468-AA2C-64C8FD87E01F}">
      <dsp:nvSpPr>
        <dsp:cNvPr id="0" name=""/>
        <dsp:cNvSpPr/>
      </dsp:nvSpPr>
      <dsp:spPr>
        <a:xfrm>
          <a:off x="0" y="3766989"/>
          <a:ext cx="6097464"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9EAD846-5C2F-4FA7-ACCC-991CCF72D14E}">
      <dsp:nvSpPr>
        <dsp:cNvPr id="0" name=""/>
        <dsp:cNvSpPr/>
      </dsp:nvSpPr>
      <dsp:spPr>
        <a:xfrm>
          <a:off x="0" y="3766989"/>
          <a:ext cx="6097464" cy="3764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fr-FR" sz="1700" b="1" kern="1200" dirty="0"/>
            <a:t>Mathieu Lévesque</a:t>
          </a:r>
          <a:endParaRPr lang="en-US" sz="1700" kern="1200" dirty="0"/>
        </a:p>
      </dsp:txBody>
      <dsp:txXfrm>
        <a:off x="0" y="3766989"/>
        <a:ext cx="6097464" cy="37649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78F098-3AA8-44D5-9E8D-5D232871C2CD}">
      <dsp:nvSpPr>
        <dsp:cNvPr id="0" name=""/>
        <dsp:cNvSpPr/>
      </dsp:nvSpPr>
      <dsp:spPr>
        <a:xfrm>
          <a:off x="505553" y="287746"/>
          <a:ext cx="1023167" cy="89099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6654C4D-C0A0-4A87-BC8F-A45EF9917271}">
      <dsp:nvSpPr>
        <dsp:cNvPr id="0" name=""/>
        <dsp:cNvSpPr/>
      </dsp:nvSpPr>
      <dsp:spPr>
        <a:xfrm>
          <a:off x="4748817" y="3610740"/>
          <a:ext cx="1054782" cy="3806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fr-CA" sz="1200" kern="1200" dirty="0"/>
            <a:t>Développer des partenariats durables</a:t>
          </a:r>
          <a:endParaRPr lang="en-US" sz="1200" kern="1200" dirty="0"/>
        </a:p>
      </dsp:txBody>
      <dsp:txXfrm>
        <a:off x="4748817" y="3610740"/>
        <a:ext cx="1054782" cy="380603"/>
      </dsp:txXfrm>
    </dsp:sp>
    <dsp:sp modelId="{82D1025C-E6DD-4B79-8FD6-ABDB5DFA64DC}">
      <dsp:nvSpPr>
        <dsp:cNvPr id="0" name=""/>
        <dsp:cNvSpPr/>
      </dsp:nvSpPr>
      <dsp:spPr>
        <a:xfrm>
          <a:off x="2657190" y="1205212"/>
          <a:ext cx="810000" cy="810000"/>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5FAE215-04AB-4B8B-B3CE-05A5E16C6136}">
      <dsp:nvSpPr>
        <dsp:cNvPr id="0" name=""/>
        <dsp:cNvSpPr/>
      </dsp:nvSpPr>
      <dsp:spPr>
        <a:xfrm>
          <a:off x="2154546" y="2125899"/>
          <a:ext cx="1875743" cy="7634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r>
            <a:rPr lang="fr-CA" sz="1200" kern="1200" dirty="0"/>
            <a:t>Itinérance Zéro attend avec impatience un rehaussement du PSOC afin de continuer sa mission dans le secteur Pointe-Gatineau où nous aimerions ajouter une deuxième distribution par semaine.</a:t>
          </a:r>
          <a:endParaRPr lang="en-US" sz="1200" kern="1200" dirty="0"/>
        </a:p>
      </dsp:txBody>
      <dsp:txXfrm>
        <a:off x="2154546" y="2125899"/>
        <a:ext cx="1875743" cy="763451"/>
      </dsp:txXfrm>
    </dsp:sp>
    <dsp:sp modelId="{05A03FDD-87A0-4A57-A747-DE25848C2366}">
      <dsp:nvSpPr>
        <dsp:cNvPr id="0" name=""/>
        <dsp:cNvSpPr/>
      </dsp:nvSpPr>
      <dsp:spPr>
        <a:xfrm>
          <a:off x="5048052" y="470736"/>
          <a:ext cx="576371" cy="487522"/>
        </a:xfrm>
        <a:prstGeom prst="rect">
          <a:avLst/>
        </a:prstGeom>
        <a:blipFill>
          <a:blip xmlns:r="http://schemas.openxmlformats.org/officeDocument/2006/relationships" r:embed="rId5"/>
          <a:srcRect/>
          <a:stretch>
            <a:fillRect l="-3000" r="-3000"/>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D4632C3-6915-478D-A469-C898B39AEBD6}">
      <dsp:nvSpPr>
        <dsp:cNvPr id="0" name=""/>
        <dsp:cNvSpPr/>
      </dsp:nvSpPr>
      <dsp:spPr>
        <a:xfrm>
          <a:off x="4374665" y="550387"/>
          <a:ext cx="1800000" cy="7634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pPr>
          <a:endParaRPr lang="en-US" sz="1200" kern="1200" dirty="0"/>
        </a:p>
      </dsp:txBody>
      <dsp:txXfrm>
        <a:off x="4374665" y="550387"/>
        <a:ext cx="1800000" cy="763451"/>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137845-AA39-4F92-A3D8-8BA541E06822}" type="datetimeFigureOut">
              <a:rPr lang="en-CA" smtClean="0"/>
              <a:t>2025-07-10</a:t>
            </a:fld>
            <a:endParaRPr lang="en-CA"/>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95734D-BE36-4990-BE71-547F8D4FFAD0}" type="slidenum">
              <a:rPr lang="en-CA" smtClean="0"/>
              <a:t>‹N°›</a:t>
            </a:fld>
            <a:endParaRPr lang="en-CA"/>
          </a:p>
        </p:txBody>
      </p:sp>
    </p:spTree>
    <p:extLst>
      <p:ext uri="{BB962C8B-B14F-4D97-AF65-F5344CB8AC3E}">
        <p14:creationId xmlns:p14="http://schemas.microsoft.com/office/powerpoint/2010/main" val="38480402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CA" dirty="0"/>
          </a:p>
        </p:txBody>
      </p:sp>
      <p:sp>
        <p:nvSpPr>
          <p:cNvPr id="4" name="Espace réservé du numéro de diapositive 3"/>
          <p:cNvSpPr>
            <a:spLocks noGrp="1"/>
          </p:cNvSpPr>
          <p:nvPr>
            <p:ph type="sldNum" sz="quarter" idx="5"/>
          </p:nvPr>
        </p:nvSpPr>
        <p:spPr/>
        <p:txBody>
          <a:bodyPr/>
          <a:lstStyle/>
          <a:p>
            <a:fld id="{CE95734D-BE36-4990-BE71-547F8D4FFAD0}" type="slidenum">
              <a:rPr lang="en-CA" smtClean="0"/>
              <a:t>1</a:t>
            </a:fld>
            <a:endParaRPr lang="en-CA"/>
          </a:p>
        </p:txBody>
      </p:sp>
    </p:spTree>
    <p:extLst>
      <p:ext uri="{BB962C8B-B14F-4D97-AF65-F5344CB8AC3E}">
        <p14:creationId xmlns:p14="http://schemas.microsoft.com/office/powerpoint/2010/main" val="1664211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CA" dirty="0"/>
          </a:p>
        </p:txBody>
      </p:sp>
      <p:sp>
        <p:nvSpPr>
          <p:cNvPr id="4" name="Espace réservé du numéro de diapositive 3"/>
          <p:cNvSpPr>
            <a:spLocks noGrp="1"/>
          </p:cNvSpPr>
          <p:nvPr>
            <p:ph type="sldNum" sz="quarter" idx="5"/>
          </p:nvPr>
        </p:nvSpPr>
        <p:spPr/>
        <p:txBody>
          <a:bodyPr/>
          <a:lstStyle/>
          <a:p>
            <a:fld id="{CE95734D-BE36-4990-BE71-547F8D4FFAD0}" type="slidenum">
              <a:rPr lang="en-CA" smtClean="0"/>
              <a:t>7</a:t>
            </a:fld>
            <a:endParaRPr lang="en-CA"/>
          </a:p>
        </p:txBody>
      </p:sp>
    </p:spTree>
    <p:extLst>
      <p:ext uri="{BB962C8B-B14F-4D97-AF65-F5344CB8AC3E}">
        <p14:creationId xmlns:p14="http://schemas.microsoft.com/office/powerpoint/2010/main" val="5934905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CA" dirty="0"/>
          </a:p>
        </p:txBody>
      </p:sp>
      <p:sp>
        <p:nvSpPr>
          <p:cNvPr id="4" name="Espace réservé du numéro de diapositive 3"/>
          <p:cNvSpPr>
            <a:spLocks noGrp="1"/>
          </p:cNvSpPr>
          <p:nvPr>
            <p:ph type="sldNum" sz="quarter" idx="5"/>
          </p:nvPr>
        </p:nvSpPr>
        <p:spPr/>
        <p:txBody>
          <a:bodyPr/>
          <a:lstStyle/>
          <a:p>
            <a:fld id="{CE95734D-BE36-4990-BE71-547F8D4FFAD0}" type="slidenum">
              <a:rPr lang="en-CA" smtClean="0"/>
              <a:t>14</a:t>
            </a:fld>
            <a:endParaRPr lang="en-CA"/>
          </a:p>
        </p:txBody>
      </p:sp>
    </p:spTree>
    <p:extLst>
      <p:ext uri="{BB962C8B-B14F-4D97-AF65-F5344CB8AC3E}">
        <p14:creationId xmlns:p14="http://schemas.microsoft.com/office/powerpoint/2010/main" val="41089216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CA" dirty="0"/>
          </a:p>
        </p:txBody>
      </p:sp>
      <p:sp>
        <p:nvSpPr>
          <p:cNvPr id="4" name="Espace réservé du numéro de diapositive 3"/>
          <p:cNvSpPr>
            <a:spLocks noGrp="1"/>
          </p:cNvSpPr>
          <p:nvPr>
            <p:ph type="sldNum" sz="quarter" idx="5"/>
          </p:nvPr>
        </p:nvSpPr>
        <p:spPr/>
        <p:txBody>
          <a:bodyPr/>
          <a:lstStyle/>
          <a:p>
            <a:fld id="{CE95734D-BE36-4990-BE71-547F8D4FFAD0}" type="slidenum">
              <a:rPr lang="en-CA" smtClean="0"/>
              <a:t>16</a:t>
            </a:fld>
            <a:endParaRPr lang="en-CA"/>
          </a:p>
        </p:txBody>
      </p:sp>
    </p:spTree>
    <p:extLst>
      <p:ext uri="{BB962C8B-B14F-4D97-AF65-F5344CB8AC3E}">
        <p14:creationId xmlns:p14="http://schemas.microsoft.com/office/powerpoint/2010/main" val="4739841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CA" dirty="0"/>
          </a:p>
        </p:txBody>
      </p:sp>
      <p:sp>
        <p:nvSpPr>
          <p:cNvPr id="4" name="Espace réservé du numéro de diapositive 3"/>
          <p:cNvSpPr>
            <a:spLocks noGrp="1"/>
          </p:cNvSpPr>
          <p:nvPr>
            <p:ph type="sldNum" sz="quarter" idx="5"/>
          </p:nvPr>
        </p:nvSpPr>
        <p:spPr/>
        <p:txBody>
          <a:bodyPr/>
          <a:lstStyle/>
          <a:p>
            <a:fld id="{CE95734D-BE36-4990-BE71-547F8D4FFAD0}" type="slidenum">
              <a:rPr lang="en-CA" smtClean="0"/>
              <a:t>26</a:t>
            </a:fld>
            <a:endParaRPr lang="en-CA"/>
          </a:p>
        </p:txBody>
      </p:sp>
    </p:spTree>
    <p:extLst>
      <p:ext uri="{BB962C8B-B14F-4D97-AF65-F5344CB8AC3E}">
        <p14:creationId xmlns:p14="http://schemas.microsoft.com/office/powerpoint/2010/main" val="10927728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8B7FB57-FA74-3DD6-2CF4-1376BBAD6903}"/>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en-CA"/>
          </a:p>
        </p:txBody>
      </p:sp>
      <p:sp>
        <p:nvSpPr>
          <p:cNvPr id="3" name="Sous-titre 2">
            <a:extLst>
              <a:ext uri="{FF2B5EF4-FFF2-40B4-BE49-F238E27FC236}">
                <a16:creationId xmlns:a16="http://schemas.microsoft.com/office/drawing/2014/main" id="{4563F274-3CAC-B603-882C-858DC13F264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CA"/>
          </a:p>
        </p:txBody>
      </p:sp>
      <p:sp>
        <p:nvSpPr>
          <p:cNvPr id="4" name="Espace réservé de la date 3">
            <a:extLst>
              <a:ext uri="{FF2B5EF4-FFF2-40B4-BE49-F238E27FC236}">
                <a16:creationId xmlns:a16="http://schemas.microsoft.com/office/drawing/2014/main" id="{DDB4F6A5-F6F4-8CC6-D712-960BE87B8392}"/>
              </a:ext>
            </a:extLst>
          </p:cNvPr>
          <p:cNvSpPr>
            <a:spLocks noGrp="1"/>
          </p:cNvSpPr>
          <p:nvPr>
            <p:ph type="dt" sz="half" idx="10"/>
          </p:nvPr>
        </p:nvSpPr>
        <p:spPr/>
        <p:txBody>
          <a:bodyPr/>
          <a:lstStyle/>
          <a:p>
            <a:fld id="{940C5C03-4621-4C70-9529-C49D17DFC281}" type="datetimeFigureOut">
              <a:rPr lang="en-CA" smtClean="0"/>
              <a:t>2025-07-10</a:t>
            </a:fld>
            <a:endParaRPr lang="en-CA"/>
          </a:p>
        </p:txBody>
      </p:sp>
      <p:sp>
        <p:nvSpPr>
          <p:cNvPr id="5" name="Espace réservé du pied de page 4">
            <a:extLst>
              <a:ext uri="{FF2B5EF4-FFF2-40B4-BE49-F238E27FC236}">
                <a16:creationId xmlns:a16="http://schemas.microsoft.com/office/drawing/2014/main" id="{2CA62C36-9D3D-3646-FA56-9AECD7E89448}"/>
              </a:ext>
            </a:extLst>
          </p:cNvPr>
          <p:cNvSpPr>
            <a:spLocks noGrp="1"/>
          </p:cNvSpPr>
          <p:nvPr>
            <p:ph type="ftr" sz="quarter" idx="11"/>
          </p:nvPr>
        </p:nvSpPr>
        <p:spPr/>
        <p:txBody>
          <a:bodyPr/>
          <a:lstStyle/>
          <a:p>
            <a:endParaRPr lang="en-CA"/>
          </a:p>
        </p:txBody>
      </p:sp>
      <p:sp>
        <p:nvSpPr>
          <p:cNvPr id="6" name="Espace réservé du numéro de diapositive 5">
            <a:extLst>
              <a:ext uri="{FF2B5EF4-FFF2-40B4-BE49-F238E27FC236}">
                <a16:creationId xmlns:a16="http://schemas.microsoft.com/office/drawing/2014/main" id="{80F93F43-5F10-5220-5BB8-F309E8FA5A78}"/>
              </a:ext>
            </a:extLst>
          </p:cNvPr>
          <p:cNvSpPr>
            <a:spLocks noGrp="1"/>
          </p:cNvSpPr>
          <p:nvPr>
            <p:ph type="sldNum" sz="quarter" idx="12"/>
          </p:nvPr>
        </p:nvSpPr>
        <p:spPr/>
        <p:txBody>
          <a:bodyPr/>
          <a:lstStyle/>
          <a:p>
            <a:fld id="{30C01A70-0836-4231-AE17-C0C6F1983F60}" type="slidenum">
              <a:rPr lang="en-CA" smtClean="0"/>
              <a:t>‹N°›</a:t>
            </a:fld>
            <a:endParaRPr lang="en-CA"/>
          </a:p>
        </p:txBody>
      </p:sp>
    </p:spTree>
    <p:extLst>
      <p:ext uri="{BB962C8B-B14F-4D97-AF65-F5344CB8AC3E}">
        <p14:creationId xmlns:p14="http://schemas.microsoft.com/office/powerpoint/2010/main" val="26110695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C037C74-FC45-4975-FEA5-0C7F94810478}"/>
              </a:ext>
            </a:extLst>
          </p:cNvPr>
          <p:cNvSpPr>
            <a:spLocks noGrp="1"/>
          </p:cNvSpPr>
          <p:nvPr>
            <p:ph type="title"/>
          </p:nvPr>
        </p:nvSpPr>
        <p:spPr/>
        <p:txBody>
          <a:bodyPr/>
          <a:lstStyle/>
          <a:p>
            <a:r>
              <a:rPr lang="fr-FR"/>
              <a:t>Modifiez le style du titre</a:t>
            </a:r>
            <a:endParaRPr lang="en-CA"/>
          </a:p>
        </p:txBody>
      </p:sp>
      <p:sp>
        <p:nvSpPr>
          <p:cNvPr id="3" name="Espace réservé du texte vertical 2">
            <a:extLst>
              <a:ext uri="{FF2B5EF4-FFF2-40B4-BE49-F238E27FC236}">
                <a16:creationId xmlns:a16="http://schemas.microsoft.com/office/drawing/2014/main" id="{690540E0-7FA3-DE66-A71F-63F62F6B946A}"/>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CA"/>
          </a:p>
        </p:txBody>
      </p:sp>
      <p:sp>
        <p:nvSpPr>
          <p:cNvPr id="4" name="Espace réservé de la date 3">
            <a:extLst>
              <a:ext uri="{FF2B5EF4-FFF2-40B4-BE49-F238E27FC236}">
                <a16:creationId xmlns:a16="http://schemas.microsoft.com/office/drawing/2014/main" id="{9FEB6107-2CEA-F43B-C2EC-1CAD68FB5812}"/>
              </a:ext>
            </a:extLst>
          </p:cNvPr>
          <p:cNvSpPr>
            <a:spLocks noGrp="1"/>
          </p:cNvSpPr>
          <p:nvPr>
            <p:ph type="dt" sz="half" idx="10"/>
          </p:nvPr>
        </p:nvSpPr>
        <p:spPr/>
        <p:txBody>
          <a:bodyPr/>
          <a:lstStyle/>
          <a:p>
            <a:fld id="{940C5C03-4621-4C70-9529-C49D17DFC281}" type="datetimeFigureOut">
              <a:rPr lang="en-CA" smtClean="0"/>
              <a:t>2025-07-10</a:t>
            </a:fld>
            <a:endParaRPr lang="en-CA"/>
          </a:p>
        </p:txBody>
      </p:sp>
      <p:sp>
        <p:nvSpPr>
          <p:cNvPr id="5" name="Espace réservé du pied de page 4">
            <a:extLst>
              <a:ext uri="{FF2B5EF4-FFF2-40B4-BE49-F238E27FC236}">
                <a16:creationId xmlns:a16="http://schemas.microsoft.com/office/drawing/2014/main" id="{C7E215A1-231D-28E9-4282-CF62C2C83337}"/>
              </a:ext>
            </a:extLst>
          </p:cNvPr>
          <p:cNvSpPr>
            <a:spLocks noGrp="1"/>
          </p:cNvSpPr>
          <p:nvPr>
            <p:ph type="ftr" sz="quarter" idx="11"/>
          </p:nvPr>
        </p:nvSpPr>
        <p:spPr/>
        <p:txBody>
          <a:bodyPr/>
          <a:lstStyle/>
          <a:p>
            <a:endParaRPr lang="en-CA"/>
          </a:p>
        </p:txBody>
      </p:sp>
      <p:sp>
        <p:nvSpPr>
          <p:cNvPr id="6" name="Espace réservé du numéro de diapositive 5">
            <a:extLst>
              <a:ext uri="{FF2B5EF4-FFF2-40B4-BE49-F238E27FC236}">
                <a16:creationId xmlns:a16="http://schemas.microsoft.com/office/drawing/2014/main" id="{91DA1F91-CF9E-EA20-E98B-2E9E2FE03EB3}"/>
              </a:ext>
            </a:extLst>
          </p:cNvPr>
          <p:cNvSpPr>
            <a:spLocks noGrp="1"/>
          </p:cNvSpPr>
          <p:nvPr>
            <p:ph type="sldNum" sz="quarter" idx="12"/>
          </p:nvPr>
        </p:nvSpPr>
        <p:spPr/>
        <p:txBody>
          <a:bodyPr/>
          <a:lstStyle/>
          <a:p>
            <a:fld id="{30C01A70-0836-4231-AE17-C0C6F1983F60}" type="slidenum">
              <a:rPr lang="en-CA" smtClean="0"/>
              <a:t>‹N°›</a:t>
            </a:fld>
            <a:endParaRPr lang="en-CA"/>
          </a:p>
        </p:txBody>
      </p:sp>
    </p:spTree>
    <p:extLst>
      <p:ext uri="{BB962C8B-B14F-4D97-AF65-F5344CB8AC3E}">
        <p14:creationId xmlns:p14="http://schemas.microsoft.com/office/powerpoint/2010/main" val="23057889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B9065B4A-EEF2-6287-2F51-7A9486410833}"/>
              </a:ext>
            </a:extLst>
          </p:cNvPr>
          <p:cNvSpPr>
            <a:spLocks noGrp="1"/>
          </p:cNvSpPr>
          <p:nvPr>
            <p:ph type="title" orient="vert"/>
          </p:nvPr>
        </p:nvSpPr>
        <p:spPr>
          <a:xfrm>
            <a:off x="8724900" y="365125"/>
            <a:ext cx="2628900" cy="5811838"/>
          </a:xfrm>
        </p:spPr>
        <p:txBody>
          <a:bodyPr vert="eaVert"/>
          <a:lstStyle/>
          <a:p>
            <a:r>
              <a:rPr lang="fr-FR"/>
              <a:t>Modifiez le style du titre</a:t>
            </a:r>
            <a:endParaRPr lang="en-CA"/>
          </a:p>
        </p:txBody>
      </p:sp>
      <p:sp>
        <p:nvSpPr>
          <p:cNvPr id="3" name="Espace réservé du texte vertical 2">
            <a:extLst>
              <a:ext uri="{FF2B5EF4-FFF2-40B4-BE49-F238E27FC236}">
                <a16:creationId xmlns:a16="http://schemas.microsoft.com/office/drawing/2014/main" id="{CE86B3BA-4405-9659-020C-7979DFF03329}"/>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CA"/>
          </a:p>
        </p:txBody>
      </p:sp>
      <p:sp>
        <p:nvSpPr>
          <p:cNvPr id="4" name="Espace réservé de la date 3">
            <a:extLst>
              <a:ext uri="{FF2B5EF4-FFF2-40B4-BE49-F238E27FC236}">
                <a16:creationId xmlns:a16="http://schemas.microsoft.com/office/drawing/2014/main" id="{02150E4D-EB1A-32F3-5851-EC9F883AC8E3}"/>
              </a:ext>
            </a:extLst>
          </p:cNvPr>
          <p:cNvSpPr>
            <a:spLocks noGrp="1"/>
          </p:cNvSpPr>
          <p:nvPr>
            <p:ph type="dt" sz="half" idx="10"/>
          </p:nvPr>
        </p:nvSpPr>
        <p:spPr/>
        <p:txBody>
          <a:bodyPr/>
          <a:lstStyle/>
          <a:p>
            <a:fld id="{940C5C03-4621-4C70-9529-C49D17DFC281}" type="datetimeFigureOut">
              <a:rPr lang="en-CA" smtClean="0"/>
              <a:t>2025-07-10</a:t>
            </a:fld>
            <a:endParaRPr lang="en-CA"/>
          </a:p>
        </p:txBody>
      </p:sp>
      <p:sp>
        <p:nvSpPr>
          <p:cNvPr id="5" name="Espace réservé du pied de page 4">
            <a:extLst>
              <a:ext uri="{FF2B5EF4-FFF2-40B4-BE49-F238E27FC236}">
                <a16:creationId xmlns:a16="http://schemas.microsoft.com/office/drawing/2014/main" id="{0FB60410-0E0B-28CF-628B-9C7D7145AD07}"/>
              </a:ext>
            </a:extLst>
          </p:cNvPr>
          <p:cNvSpPr>
            <a:spLocks noGrp="1"/>
          </p:cNvSpPr>
          <p:nvPr>
            <p:ph type="ftr" sz="quarter" idx="11"/>
          </p:nvPr>
        </p:nvSpPr>
        <p:spPr/>
        <p:txBody>
          <a:bodyPr/>
          <a:lstStyle/>
          <a:p>
            <a:endParaRPr lang="en-CA"/>
          </a:p>
        </p:txBody>
      </p:sp>
      <p:sp>
        <p:nvSpPr>
          <p:cNvPr id="6" name="Espace réservé du numéro de diapositive 5">
            <a:extLst>
              <a:ext uri="{FF2B5EF4-FFF2-40B4-BE49-F238E27FC236}">
                <a16:creationId xmlns:a16="http://schemas.microsoft.com/office/drawing/2014/main" id="{C4A8318E-017C-FBDB-4BCB-64F527303FBF}"/>
              </a:ext>
            </a:extLst>
          </p:cNvPr>
          <p:cNvSpPr>
            <a:spLocks noGrp="1"/>
          </p:cNvSpPr>
          <p:nvPr>
            <p:ph type="sldNum" sz="quarter" idx="12"/>
          </p:nvPr>
        </p:nvSpPr>
        <p:spPr/>
        <p:txBody>
          <a:bodyPr/>
          <a:lstStyle/>
          <a:p>
            <a:fld id="{30C01A70-0836-4231-AE17-C0C6F1983F60}" type="slidenum">
              <a:rPr lang="en-CA" smtClean="0"/>
              <a:t>‹N°›</a:t>
            </a:fld>
            <a:endParaRPr lang="en-CA"/>
          </a:p>
        </p:txBody>
      </p:sp>
    </p:spTree>
    <p:extLst>
      <p:ext uri="{BB962C8B-B14F-4D97-AF65-F5344CB8AC3E}">
        <p14:creationId xmlns:p14="http://schemas.microsoft.com/office/powerpoint/2010/main" val="7759877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4CA644B-8AC5-FAF8-FD72-26F54B6CCD01}"/>
              </a:ext>
            </a:extLst>
          </p:cNvPr>
          <p:cNvSpPr>
            <a:spLocks noGrp="1"/>
          </p:cNvSpPr>
          <p:nvPr>
            <p:ph type="title"/>
          </p:nvPr>
        </p:nvSpPr>
        <p:spPr/>
        <p:txBody>
          <a:bodyPr/>
          <a:lstStyle/>
          <a:p>
            <a:r>
              <a:rPr lang="fr-FR"/>
              <a:t>Modifiez le style du titre</a:t>
            </a:r>
            <a:endParaRPr lang="en-CA"/>
          </a:p>
        </p:txBody>
      </p:sp>
      <p:sp>
        <p:nvSpPr>
          <p:cNvPr id="3" name="Espace réservé du contenu 2">
            <a:extLst>
              <a:ext uri="{FF2B5EF4-FFF2-40B4-BE49-F238E27FC236}">
                <a16:creationId xmlns:a16="http://schemas.microsoft.com/office/drawing/2014/main" id="{0B59773A-25B8-8485-5B84-F88A9A66A35E}"/>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CA"/>
          </a:p>
        </p:txBody>
      </p:sp>
      <p:sp>
        <p:nvSpPr>
          <p:cNvPr id="4" name="Espace réservé de la date 3">
            <a:extLst>
              <a:ext uri="{FF2B5EF4-FFF2-40B4-BE49-F238E27FC236}">
                <a16:creationId xmlns:a16="http://schemas.microsoft.com/office/drawing/2014/main" id="{EE1D770F-1B2E-3EB4-86BE-23DB6BE2C609}"/>
              </a:ext>
            </a:extLst>
          </p:cNvPr>
          <p:cNvSpPr>
            <a:spLocks noGrp="1"/>
          </p:cNvSpPr>
          <p:nvPr>
            <p:ph type="dt" sz="half" idx="10"/>
          </p:nvPr>
        </p:nvSpPr>
        <p:spPr/>
        <p:txBody>
          <a:bodyPr/>
          <a:lstStyle/>
          <a:p>
            <a:fld id="{940C5C03-4621-4C70-9529-C49D17DFC281}" type="datetimeFigureOut">
              <a:rPr lang="en-CA" smtClean="0"/>
              <a:t>2025-07-10</a:t>
            </a:fld>
            <a:endParaRPr lang="en-CA"/>
          </a:p>
        </p:txBody>
      </p:sp>
      <p:sp>
        <p:nvSpPr>
          <p:cNvPr id="5" name="Espace réservé du pied de page 4">
            <a:extLst>
              <a:ext uri="{FF2B5EF4-FFF2-40B4-BE49-F238E27FC236}">
                <a16:creationId xmlns:a16="http://schemas.microsoft.com/office/drawing/2014/main" id="{FC5E5A61-359A-1B0B-3879-63C7306DB0C6}"/>
              </a:ext>
            </a:extLst>
          </p:cNvPr>
          <p:cNvSpPr>
            <a:spLocks noGrp="1"/>
          </p:cNvSpPr>
          <p:nvPr>
            <p:ph type="ftr" sz="quarter" idx="11"/>
          </p:nvPr>
        </p:nvSpPr>
        <p:spPr/>
        <p:txBody>
          <a:bodyPr/>
          <a:lstStyle/>
          <a:p>
            <a:endParaRPr lang="en-CA"/>
          </a:p>
        </p:txBody>
      </p:sp>
      <p:sp>
        <p:nvSpPr>
          <p:cNvPr id="6" name="Espace réservé du numéro de diapositive 5">
            <a:extLst>
              <a:ext uri="{FF2B5EF4-FFF2-40B4-BE49-F238E27FC236}">
                <a16:creationId xmlns:a16="http://schemas.microsoft.com/office/drawing/2014/main" id="{DB8DAC0A-45D2-DD34-8AA3-02D0765C6AF3}"/>
              </a:ext>
            </a:extLst>
          </p:cNvPr>
          <p:cNvSpPr>
            <a:spLocks noGrp="1"/>
          </p:cNvSpPr>
          <p:nvPr>
            <p:ph type="sldNum" sz="quarter" idx="12"/>
          </p:nvPr>
        </p:nvSpPr>
        <p:spPr/>
        <p:txBody>
          <a:bodyPr/>
          <a:lstStyle/>
          <a:p>
            <a:fld id="{30C01A70-0836-4231-AE17-C0C6F1983F60}" type="slidenum">
              <a:rPr lang="en-CA" smtClean="0"/>
              <a:t>‹N°›</a:t>
            </a:fld>
            <a:endParaRPr lang="en-CA"/>
          </a:p>
        </p:txBody>
      </p:sp>
    </p:spTree>
    <p:extLst>
      <p:ext uri="{BB962C8B-B14F-4D97-AF65-F5344CB8AC3E}">
        <p14:creationId xmlns:p14="http://schemas.microsoft.com/office/powerpoint/2010/main" val="11462535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3751D5D-73BE-618F-8A8D-D52FED13B212}"/>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en-CA"/>
          </a:p>
        </p:txBody>
      </p:sp>
      <p:sp>
        <p:nvSpPr>
          <p:cNvPr id="3" name="Espace réservé du texte 2">
            <a:extLst>
              <a:ext uri="{FF2B5EF4-FFF2-40B4-BE49-F238E27FC236}">
                <a16:creationId xmlns:a16="http://schemas.microsoft.com/office/drawing/2014/main" id="{9DC53803-1431-9D8B-A60F-3E90BF941D0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ECC35020-F30D-894B-DAD5-5AC899D0A5E1}"/>
              </a:ext>
            </a:extLst>
          </p:cNvPr>
          <p:cNvSpPr>
            <a:spLocks noGrp="1"/>
          </p:cNvSpPr>
          <p:nvPr>
            <p:ph type="dt" sz="half" idx="10"/>
          </p:nvPr>
        </p:nvSpPr>
        <p:spPr/>
        <p:txBody>
          <a:bodyPr/>
          <a:lstStyle/>
          <a:p>
            <a:fld id="{940C5C03-4621-4C70-9529-C49D17DFC281}" type="datetimeFigureOut">
              <a:rPr lang="en-CA" smtClean="0"/>
              <a:t>2025-07-10</a:t>
            </a:fld>
            <a:endParaRPr lang="en-CA"/>
          </a:p>
        </p:txBody>
      </p:sp>
      <p:sp>
        <p:nvSpPr>
          <p:cNvPr id="5" name="Espace réservé du pied de page 4">
            <a:extLst>
              <a:ext uri="{FF2B5EF4-FFF2-40B4-BE49-F238E27FC236}">
                <a16:creationId xmlns:a16="http://schemas.microsoft.com/office/drawing/2014/main" id="{3CF6C52C-721F-8920-B97D-F8583F6540D6}"/>
              </a:ext>
            </a:extLst>
          </p:cNvPr>
          <p:cNvSpPr>
            <a:spLocks noGrp="1"/>
          </p:cNvSpPr>
          <p:nvPr>
            <p:ph type="ftr" sz="quarter" idx="11"/>
          </p:nvPr>
        </p:nvSpPr>
        <p:spPr/>
        <p:txBody>
          <a:bodyPr/>
          <a:lstStyle/>
          <a:p>
            <a:endParaRPr lang="en-CA"/>
          </a:p>
        </p:txBody>
      </p:sp>
      <p:sp>
        <p:nvSpPr>
          <p:cNvPr id="6" name="Espace réservé du numéro de diapositive 5">
            <a:extLst>
              <a:ext uri="{FF2B5EF4-FFF2-40B4-BE49-F238E27FC236}">
                <a16:creationId xmlns:a16="http://schemas.microsoft.com/office/drawing/2014/main" id="{BCC51515-661A-DEA8-9416-63BCF322197B}"/>
              </a:ext>
            </a:extLst>
          </p:cNvPr>
          <p:cNvSpPr>
            <a:spLocks noGrp="1"/>
          </p:cNvSpPr>
          <p:nvPr>
            <p:ph type="sldNum" sz="quarter" idx="12"/>
          </p:nvPr>
        </p:nvSpPr>
        <p:spPr/>
        <p:txBody>
          <a:bodyPr/>
          <a:lstStyle/>
          <a:p>
            <a:fld id="{30C01A70-0836-4231-AE17-C0C6F1983F60}" type="slidenum">
              <a:rPr lang="en-CA" smtClean="0"/>
              <a:t>‹N°›</a:t>
            </a:fld>
            <a:endParaRPr lang="en-CA"/>
          </a:p>
        </p:txBody>
      </p:sp>
    </p:spTree>
    <p:extLst>
      <p:ext uri="{BB962C8B-B14F-4D97-AF65-F5344CB8AC3E}">
        <p14:creationId xmlns:p14="http://schemas.microsoft.com/office/powerpoint/2010/main" val="13985126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E042A6F-C185-2700-1CFD-2AC15A2B36BC}"/>
              </a:ext>
            </a:extLst>
          </p:cNvPr>
          <p:cNvSpPr>
            <a:spLocks noGrp="1"/>
          </p:cNvSpPr>
          <p:nvPr>
            <p:ph type="title"/>
          </p:nvPr>
        </p:nvSpPr>
        <p:spPr/>
        <p:txBody>
          <a:bodyPr/>
          <a:lstStyle/>
          <a:p>
            <a:r>
              <a:rPr lang="fr-FR"/>
              <a:t>Modifiez le style du titre</a:t>
            </a:r>
            <a:endParaRPr lang="en-CA"/>
          </a:p>
        </p:txBody>
      </p:sp>
      <p:sp>
        <p:nvSpPr>
          <p:cNvPr id="3" name="Espace réservé du contenu 2">
            <a:extLst>
              <a:ext uri="{FF2B5EF4-FFF2-40B4-BE49-F238E27FC236}">
                <a16:creationId xmlns:a16="http://schemas.microsoft.com/office/drawing/2014/main" id="{DEBB20C4-32D0-CC78-D950-B659BF486908}"/>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CA"/>
          </a:p>
        </p:txBody>
      </p:sp>
      <p:sp>
        <p:nvSpPr>
          <p:cNvPr id="4" name="Espace réservé du contenu 3">
            <a:extLst>
              <a:ext uri="{FF2B5EF4-FFF2-40B4-BE49-F238E27FC236}">
                <a16:creationId xmlns:a16="http://schemas.microsoft.com/office/drawing/2014/main" id="{8E725B00-BE1D-DBE9-BFBF-7E19BA141212}"/>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CA"/>
          </a:p>
        </p:txBody>
      </p:sp>
      <p:sp>
        <p:nvSpPr>
          <p:cNvPr id="5" name="Espace réservé de la date 4">
            <a:extLst>
              <a:ext uri="{FF2B5EF4-FFF2-40B4-BE49-F238E27FC236}">
                <a16:creationId xmlns:a16="http://schemas.microsoft.com/office/drawing/2014/main" id="{40B9A790-4563-1359-1189-5254F0B88757}"/>
              </a:ext>
            </a:extLst>
          </p:cNvPr>
          <p:cNvSpPr>
            <a:spLocks noGrp="1"/>
          </p:cNvSpPr>
          <p:nvPr>
            <p:ph type="dt" sz="half" idx="10"/>
          </p:nvPr>
        </p:nvSpPr>
        <p:spPr/>
        <p:txBody>
          <a:bodyPr/>
          <a:lstStyle/>
          <a:p>
            <a:fld id="{940C5C03-4621-4C70-9529-C49D17DFC281}" type="datetimeFigureOut">
              <a:rPr lang="en-CA" smtClean="0"/>
              <a:t>2025-07-10</a:t>
            </a:fld>
            <a:endParaRPr lang="en-CA"/>
          </a:p>
        </p:txBody>
      </p:sp>
      <p:sp>
        <p:nvSpPr>
          <p:cNvPr id="6" name="Espace réservé du pied de page 5">
            <a:extLst>
              <a:ext uri="{FF2B5EF4-FFF2-40B4-BE49-F238E27FC236}">
                <a16:creationId xmlns:a16="http://schemas.microsoft.com/office/drawing/2014/main" id="{710F971E-BE2F-6FB0-DBCC-429E76C4BAA5}"/>
              </a:ext>
            </a:extLst>
          </p:cNvPr>
          <p:cNvSpPr>
            <a:spLocks noGrp="1"/>
          </p:cNvSpPr>
          <p:nvPr>
            <p:ph type="ftr" sz="quarter" idx="11"/>
          </p:nvPr>
        </p:nvSpPr>
        <p:spPr/>
        <p:txBody>
          <a:bodyPr/>
          <a:lstStyle/>
          <a:p>
            <a:endParaRPr lang="en-CA"/>
          </a:p>
        </p:txBody>
      </p:sp>
      <p:sp>
        <p:nvSpPr>
          <p:cNvPr id="7" name="Espace réservé du numéro de diapositive 6">
            <a:extLst>
              <a:ext uri="{FF2B5EF4-FFF2-40B4-BE49-F238E27FC236}">
                <a16:creationId xmlns:a16="http://schemas.microsoft.com/office/drawing/2014/main" id="{112B25A9-CABD-C8F9-1842-A15822A85A7E}"/>
              </a:ext>
            </a:extLst>
          </p:cNvPr>
          <p:cNvSpPr>
            <a:spLocks noGrp="1"/>
          </p:cNvSpPr>
          <p:nvPr>
            <p:ph type="sldNum" sz="quarter" idx="12"/>
          </p:nvPr>
        </p:nvSpPr>
        <p:spPr/>
        <p:txBody>
          <a:bodyPr/>
          <a:lstStyle/>
          <a:p>
            <a:fld id="{30C01A70-0836-4231-AE17-C0C6F1983F60}" type="slidenum">
              <a:rPr lang="en-CA" smtClean="0"/>
              <a:t>‹N°›</a:t>
            </a:fld>
            <a:endParaRPr lang="en-CA"/>
          </a:p>
        </p:txBody>
      </p:sp>
    </p:spTree>
    <p:extLst>
      <p:ext uri="{BB962C8B-B14F-4D97-AF65-F5344CB8AC3E}">
        <p14:creationId xmlns:p14="http://schemas.microsoft.com/office/powerpoint/2010/main" val="8219616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E06ADE8-5FFA-AC22-E278-FCEB2FDD19FC}"/>
              </a:ext>
            </a:extLst>
          </p:cNvPr>
          <p:cNvSpPr>
            <a:spLocks noGrp="1"/>
          </p:cNvSpPr>
          <p:nvPr>
            <p:ph type="title"/>
          </p:nvPr>
        </p:nvSpPr>
        <p:spPr>
          <a:xfrm>
            <a:off x="839788" y="365125"/>
            <a:ext cx="10515600" cy="1325563"/>
          </a:xfrm>
        </p:spPr>
        <p:txBody>
          <a:bodyPr/>
          <a:lstStyle/>
          <a:p>
            <a:r>
              <a:rPr lang="fr-FR"/>
              <a:t>Modifiez le style du titre</a:t>
            </a:r>
            <a:endParaRPr lang="en-CA"/>
          </a:p>
        </p:txBody>
      </p:sp>
      <p:sp>
        <p:nvSpPr>
          <p:cNvPr id="3" name="Espace réservé du texte 2">
            <a:extLst>
              <a:ext uri="{FF2B5EF4-FFF2-40B4-BE49-F238E27FC236}">
                <a16:creationId xmlns:a16="http://schemas.microsoft.com/office/drawing/2014/main" id="{DBC05D37-DD31-3859-0D4E-09A23627044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493C1CFF-443E-2EA5-C781-A55D16DED991}"/>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CA"/>
          </a:p>
        </p:txBody>
      </p:sp>
      <p:sp>
        <p:nvSpPr>
          <p:cNvPr id="5" name="Espace réservé du texte 4">
            <a:extLst>
              <a:ext uri="{FF2B5EF4-FFF2-40B4-BE49-F238E27FC236}">
                <a16:creationId xmlns:a16="http://schemas.microsoft.com/office/drawing/2014/main" id="{2B7C5FF2-AA1C-7D08-F475-B36B1B9600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61348A94-7A70-929C-AC56-9F76F563F356}"/>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CA"/>
          </a:p>
        </p:txBody>
      </p:sp>
      <p:sp>
        <p:nvSpPr>
          <p:cNvPr id="7" name="Espace réservé de la date 6">
            <a:extLst>
              <a:ext uri="{FF2B5EF4-FFF2-40B4-BE49-F238E27FC236}">
                <a16:creationId xmlns:a16="http://schemas.microsoft.com/office/drawing/2014/main" id="{E1868887-68A2-612E-6C07-96584FA4B522}"/>
              </a:ext>
            </a:extLst>
          </p:cNvPr>
          <p:cNvSpPr>
            <a:spLocks noGrp="1"/>
          </p:cNvSpPr>
          <p:nvPr>
            <p:ph type="dt" sz="half" idx="10"/>
          </p:nvPr>
        </p:nvSpPr>
        <p:spPr/>
        <p:txBody>
          <a:bodyPr/>
          <a:lstStyle/>
          <a:p>
            <a:fld id="{940C5C03-4621-4C70-9529-C49D17DFC281}" type="datetimeFigureOut">
              <a:rPr lang="en-CA" smtClean="0"/>
              <a:t>2025-07-10</a:t>
            </a:fld>
            <a:endParaRPr lang="en-CA"/>
          </a:p>
        </p:txBody>
      </p:sp>
      <p:sp>
        <p:nvSpPr>
          <p:cNvPr id="8" name="Espace réservé du pied de page 7">
            <a:extLst>
              <a:ext uri="{FF2B5EF4-FFF2-40B4-BE49-F238E27FC236}">
                <a16:creationId xmlns:a16="http://schemas.microsoft.com/office/drawing/2014/main" id="{A4C58A6D-2139-030F-744D-AE564556A871}"/>
              </a:ext>
            </a:extLst>
          </p:cNvPr>
          <p:cNvSpPr>
            <a:spLocks noGrp="1"/>
          </p:cNvSpPr>
          <p:nvPr>
            <p:ph type="ftr" sz="quarter" idx="11"/>
          </p:nvPr>
        </p:nvSpPr>
        <p:spPr/>
        <p:txBody>
          <a:bodyPr/>
          <a:lstStyle/>
          <a:p>
            <a:endParaRPr lang="en-CA"/>
          </a:p>
        </p:txBody>
      </p:sp>
      <p:sp>
        <p:nvSpPr>
          <p:cNvPr id="9" name="Espace réservé du numéro de diapositive 8">
            <a:extLst>
              <a:ext uri="{FF2B5EF4-FFF2-40B4-BE49-F238E27FC236}">
                <a16:creationId xmlns:a16="http://schemas.microsoft.com/office/drawing/2014/main" id="{020A6DBB-5245-2CD0-89C5-9954BBC891CB}"/>
              </a:ext>
            </a:extLst>
          </p:cNvPr>
          <p:cNvSpPr>
            <a:spLocks noGrp="1"/>
          </p:cNvSpPr>
          <p:nvPr>
            <p:ph type="sldNum" sz="quarter" idx="12"/>
          </p:nvPr>
        </p:nvSpPr>
        <p:spPr/>
        <p:txBody>
          <a:bodyPr/>
          <a:lstStyle/>
          <a:p>
            <a:fld id="{30C01A70-0836-4231-AE17-C0C6F1983F60}" type="slidenum">
              <a:rPr lang="en-CA" smtClean="0"/>
              <a:t>‹N°›</a:t>
            </a:fld>
            <a:endParaRPr lang="en-CA"/>
          </a:p>
        </p:txBody>
      </p:sp>
    </p:spTree>
    <p:extLst>
      <p:ext uri="{BB962C8B-B14F-4D97-AF65-F5344CB8AC3E}">
        <p14:creationId xmlns:p14="http://schemas.microsoft.com/office/powerpoint/2010/main" val="33842057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26568B5-E300-BB84-3B2F-F01B34BF0FDC}"/>
              </a:ext>
            </a:extLst>
          </p:cNvPr>
          <p:cNvSpPr>
            <a:spLocks noGrp="1"/>
          </p:cNvSpPr>
          <p:nvPr>
            <p:ph type="title"/>
          </p:nvPr>
        </p:nvSpPr>
        <p:spPr/>
        <p:txBody>
          <a:bodyPr/>
          <a:lstStyle/>
          <a:p>
            <a:r>
              <a:rPr lang="fr-FR"/>
              <a:t>Modifiez le style du titre</a:t>
            </a:r>
            <a:endParaRPr lang="en-CA"/>
          </a:p>
        </p:txBody>
      </p:sp>
      <p:sp>
        <p:nvSpPr>
          <p:cNvPr id="3" name="Espace réservé de la date 2">
            <a:extLst>
              <a:ext uri="{FF2B5EF4-FFF2-40B4-BE49-F238E27FC236}">
                <a16:creationId xmlns:a16="http://schemas.microsoft.com/office/drawing/2014/main" id="{EEED1DEA-7BDF-842E-F8DC-CB47C40B3B17}"/>
              </a:ext>
            </a:extLst>
          </p:cNvPr>
          <p:cNvSpPr>
            <a:spLocks noGrp="1"/>
          </p:cNvSpPr>
          <p:nvPr>
            <p:ph type="dt" sz="half" idx="10"/>
          </p:nvPr>
        </p:nvSpPr>
        <p:spPr/>
        <p:txBody>
          <a:bodyPr/>
          <a:lstStyle/>
          <a:p>
            <a:fld id="{940C5C03-4621-4C70-9529-C49D17DFC281}" type="datetimeFigureOut">
              <a:rPr lang="en-CA" smtClean="0"/>
              <a:t>2025-07-10</a:t>
            </a:fld>
            <a:endParaRPr lang="en-CA"/>
          </a:p>
        </p:txBody>
      </p:sp>
      <p:sp>
        <p:nvSpPr>
          <p:cNvPr id="4" name="Espace réservé du pied de page 3">
            <a:extLst>
              <a:ext uri="{FF2B5EF4-FFF2-40B4-BE49-F238E27FC236}">
                <a16:creationId xmlns:a16="http://schemas.microsoft.com/office/drawing/2014/main" id="{67D25BA3-2B8E-FC0D-F772-B7814299E47E}"/>
              </a:ext>
            </a:extLst>
          </p:cNvPr>
          <p:cNvSpPr>
            <a:spLocks noGrp="1"/>
          </p:cNvSpPr>
          <p:nvPr>
            <p:ph type="ftr" sz="quarter" idx="11"/>
          </p:nvPr>
        </p:nvSpPr>
        <p:spPr/>
        <p:txBody>
          <a:bodyPr/>
          <a:lstStyle/>
          <a:p>
            <a:endParaRPr lang="en-CA"/>
          </a:p>
        </p:txBody>
      </p:sp>
      <p:sp>
        <p:nvSpPr>
          <p:cNvPr id="5" name="Espace réservé du numéro de diapositive 4">
            <a:extLst>
              <a:ext uri="{FF2B5EF4-FFF2-40B4-BE49-F238E27FC236}">
                <a16:creationId xmlns:a16="http://schemas.microsoft.com/office/drawing/2014/main" id="{A8F7F01A-00AC-F0A4-27DB-BB23C7A22007}"/>
              </a:ext>
            </a:extLst>
          </p:cNvPr>
          <p:cNvSpPr>
            <a:spLocks noGrp="1"/>
          </p:cNvSpPr>
          <p:nvPr>
            <p:ph type="sldNum" sz="quarter" idx="12"/>
          </p:nvPr>
        </p:nvSpPr>
        <p:spPr/>
        <p:txBody>
          <a:bodyPr/>
          <a:lstStyle/>
          <a:p>
            <a:fld id="{30C01A70-0836-4231-AE17-C0C6F1983F60}" type="slidenum">
              <a:rPr lang="en-CA" smtClean="0"/>
              <a:t>‹N°›</a:t>
            </a:fld>
            <a:endParaRPr lang="en-CA"/>
          </a:p>
        </p:txBody>
      </p:sp>
    </p:spTree>
    <p:extLst>
      <p:ext uri="{BB962C8B-B14F-4D97-AF65-F5344CB8AC3E}">
        <p14:creationId xmlns:p14="http://schemas.microsoft.com/office/powerpoint/2010/main" val="37297678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49EC17EC-08EB-4F63-DBC6-902935D95817}"/>
              </a:ext>
            </a:extLst>
          </p:cNvPr>
          <p:cNvSpPr>
            <a:spLocks noGrp="1"/>
          </p:cNvSpPr>
          <p:nvPr>
            <p:ph type="dt" sz="half" idx="10"/>
          </p:nvPr>
        </p:nvSpPr>
        <p:spPr/>
        <p:txBody>
          <a:bodyPr/>
          <a:lstStyle/>
          <a:p>
            <a:fld id="{940C5C03-4621-4C70-9529-C49D17DFC281}" type="datetimeFigureOut">
              <a:rPr lang="en-CA" smtClean="0"/>
              <a:t>2025-07-10</a:t>
            </a:fld>
            <a:endParaRPr lang="en-CA"/>
          </a:p>
        </p:txBody>
      </p:sp>
      <p:sp>
        <p:nvSpPr>
          <p:cNvPr id="3" name="Espace réservé du pied de page 2">
            <a:extLst>
              <a:ext uri="{FF2B5EF4-FFF2-40B4-BE49-F238E27FC236}">
                <a16:creationId xmlns:a16="http://schemas.microsoft.com/office/drawing/2014/main" id="{2EBD1191-21F1-849F-F439-53DD6CD5CAC0}"/>
              </a:ext>
            </a:extLst>
          </p:cNvPr>
          <p:cNvSpPr>
            <a:spLocks noGrp="1"/>
          </p:cNvSpPr>
          <p:nvPr>
            <p:ph type="ftr" sz="quarter" idx="11"/>
          </p:nvPr>
        </p:nvSpPr>
        <p:spPr/>
        <p:txBody>
          <a:bodyPr/>
          <a:lstStyle/>
          <a:p>
            <a:endParaRPr lang="en-CA"/>
          </a:p>
        </p:txBody>
      </p:sp>
      <p:sp>
        <p:nvSpPr>
          <p:cNvPr id="4" name="Espace réservé du numéro de diapositive 3">
            <a:extLst>
              <a:ext uri="{FF2B5EF4-FFF2-40B4-BE49-F238E27FC236}">
                <a16:creationId xmlns:a16="http://schemas.microsoft.com/office/drawing/2014/main" id="{F190BCBB-5349-0BC0-0B1E-F8938D0BAA99}"/>
              </a:ext>
            </a:extLst>
          </p:cNvPr>
          <p:cNvSpPr>
            <a:spLocks noGrp="1"/>
          </p:cNvSpPr>
          <p:nvPr>
            <p:ph type="sldNum" sz="quarter" idx="12"/>
          </p:nvPr>
        </p:nvSpPr>
        <p:spPr/>
        <p:txBody>
          <a:bodyPr/>
          <a:lstStyle/>
          <a:p>
            <a:fld id="{30C01A70-0836-4231-AE17-C0C6F1983F60}" type="slidenum">
              <a:rPr lang="en-CA" smtClean="0"/>
              <a:t>‹N°›</a:t>
            </a:fld>
            <a:endParaRPr lang="en-CA"/>
          </a:p>
        </p:txBody>
      </p:sp>
    </p:spTree>
    <p:extLst>
      <p:ext uri="{BB962C8B-B14F-4D97-AF65-F5344CB8AC3E}">
        <p14:creationId xmlns:p14="http://schemas.microsoft.com/office/powerpoint/2010/main" val="16589422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9FE1760-2081-158C-43C3-A2CD021D6E5C}"/>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CA"/>
          </a:p>
        </p:txBody>
      </p:sp>
      <p:sp>
        <p:nvSpPr>
          <p:cNvPr id="3" name="Espace réservé du contenu 2">
            <a:extLst>
              <a:ext uri="{FF2B5EF4-FFF2-40B4-BE49-F238E27FC236}">
                <a16:creationId xmlns:a16="http://schemas.microsoft.com/office/drawing/2014/main" id="{C8126034-CFD8-C077-86E0-735DE71E8B0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CA"/>
          </a:p>
        </p:txBody>
      </p:sp>
      <p:sp>
        <p:nvSpPr>
          <p:cNvPr id="4" name="Espace réservé du texte 3">
            <a:extLst>
              <a:ext uri="{FF2B5EF4-FFF2-40B4-BE49-F238E27FC236}">
                <a16:creationId xmlns:a16="http://schemas.microsoft.com/office/drawing/2014/main" id="{46CA41FF-ACE4-B43B-C326-C58FD685D6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A01B4246-50E6-CCDE-2731-AEB07FAD5127}"/>
              </a:ext>
            </a:extLst>
          </p:cNvPr>
          <p:cNvSpPr>
            <a:spLocks noGrp="1"/>
          </p:cNvSpPr>
          <p:nvPr>
            <p:ph type="dt" sz="half" idx="10"/>
          </p:nvPr>
        </p:nvSpPr>
        <p:spPr/>
        <p:txBody>
          <a:bodyPr/>
          <a:lstStyle/>
          <a:p>
            <a:fld id="{940C5C03-4621-4C70-9529-C49D17DFC281}" type="datetimeFigureOut">
              <a:rPr lang="en-CA" smtClean="0"/>
              <a:t>2025-07-10</a:t>
            </a:fld>
            <a:endParaRPr lang="en-CA"/>
          </a:p>
        </p:txBody>
      </p:sp>
      <p:sp>
        <p:nvSpPr>
          <p:cNvPr id="6" name="Espace réservé du pied de page 5">
            <a:extLst>
              <a:ext uri="{FF2B5EF4-FFF2-40B4-BE49-F238E27FC236}">
                <a16:creationId xmlns:a16="http://schemas.microsoft.com/office/drawing/2014/main" id="{EBB9A5F1-E99F-B78E-675A-FEC5144724C0}"/>
              </a:ext>
            </a:extLst>
          </p:cNvPr>
          <p:cNvSpPr>
            <a:spLocks noGrp="1"/>
          </p:cNvSpPr>
          <p:nvPr>
            <p:ph type="ftr" sz="quarter" idx="11"/>
          </p:nvPr>
        </p:nvSpPr>
        <p:spPr/>
        <p:txBody>
          <a:bodyPr/>
          <a:lstStyle/>
          <a:p>
            <a:endParaRPr lang="en-CA"/>
          </a:p>
        </p:txBody>
      </p:sp>
      <p:sp>
        <p:nvSpPr>
          <p:cNvPr id="7" name="Espace réservé du numéro de diapositive 6">
            <a:extLst>
              <a:ext uri="{FF2B5EF4-FFF2-40B4-BE49-F238E27FC236}">
                <a16:creationId xmlns:a16="http://schemas.microsoft.com/office/drawing/2014/main" id="{1B41F308-5420-D2F8-7897-D8109C62C0EE}"/>
              </a:ext>
            </a:extLst>
          </p:cNvPr>
          <p:cNvSpPr>
            <a:spLocks noGrp="1"/>
          </p:cNvSpPr>
          <p:nvPr>
            <p:ph type="sldNum" sz="quarter" idx="12"/>
          </p:nvPr>
        </p:nvSpPr>
        <p:spPr/>
        <p:txBody>
          <a:bodyPr/>
          <a:lstStyle/>
          <a:p>
            <a:fld id="{30C01A70-0836-4231-AE17-C0C6F1983F60}" type="slidenum">
              <a:rPr lang="en-CA" smtClean="0"/>
              <a:t>‹N°›</a:t>
            </a:fld>
            <a:endParaRPr lang="en-CA"/>
          </a:p>
        </p:txBody>
      </p:sp>
    </p:spTree>
    <p:extLst>
      <p:ext uri="{BB962C8B-B14F-4D97-AF65-F5344CB8AC3E}">
        <p14:creationId xmlns:p14="http://schemas.microsoft.com/office/powerpoint/2010/main" val="15157872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0746C41-59F0-908D-E4B0-7B41D689174F}"/>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CA"/>
          </a:p>
        </p:txBody>
      </p:sp>
      <p:sp>
        <p:nvSpPr>
          <p:cNvPr id="3" name="Espace réservé pour une image  2">
            <a:extLst>
              <a:ext uri="{FF2B5EF4-FFF2-40B4-BE49-F238E27FC236}">
                <a16:creationId xmlns:a16="http://schemas.microsoft.com/office/drawing/2014/main" id="{840C130C-8F19-A643-6E7C-CE48106C7B2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Espace réservé du texte 3">
            <a:extLst>
              <a:ext uri="{FF2B5EF4-FFF2-40B4-BE49-F238E27FC236}">
                <a16:creationId xmlns:a16="http://schemas.microsoft.com/office/drawing/2014/main" id="{FE889337-ED75-C9BB-4A1B-2710765E25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F7AB99EB-8BC4-ADE4-687A-4AF5924D28ED}"/>
              </a:ext>
            </a:extLst>
          </p:cNvPr>
          <p:cNvSpPr>
            <a:spLocks noGrp="1"/>
          </p:cNvSpPr>
          <p:nvPr>
            <p:ph type="dt" sz="half" idx="10"/>
          </p:nvPr>
        </p:nvSpPr>
        <p:spPr/>
        <p:txBody>
          <a:bodyPr/>
          <a:lstStyle/>
          <a:p>
            <a:fld id="{940C5C03-4621-4C70-9529-C49D17DFC281}" type="datetimeFigureOut">
              <a:rPr lang="en-CA" smtClean="0"/>
              <a:t>2025-07-10</a:t>
            </a:fld>
            <a:endParaRPr lang="en-CA"/>
          </a:p>
        </p:txBody>
      </p:sp>
      <p:sp>
        <p:nvSpPr>
          <p:cNvPr id="6" name="Espace réservé du pied de page 5">
            <a:extLst>
              <a:ext uri="{FF2B5EF4-FFF2-40B4-BE49-F238E27FC236}">
                <a16:creationId xmlns:a16="http://schemas.microsoft.com/office/drawing/2014/main" id="{7D6A2809-5C1D-7478-90C0-9FF32295FECF}"/>
              </a:ext>
            </a:extLst>
          </p:cNvPr>
          <p:cNvSpPr>
            <a:spLocks noGrp="1"/>
          </p:cNvSpPr>
          <p:nvPr>
            <p:ph type="ftr" sz="quarter" idx="11"/>
          </p:nvPr>
        </p:nvSpPr>
        <p:spPr/>
        <p:txBody>
          <a:bodyPr/>
          <a:lstStyle/>
          <a:p>
            <a:endParaRPr lang="en-CA"/>
          </a:p>
        </p:txBody>
      </p:sp>
      <p:sp>
        <p:nvSpPr>
          <p:cNvPr id="7" name="Espace réservé du numéro de diapositive 6">
            <a:extLst>
              <a:ext uri="{FF2B5EF4-FFF2-40B4-BE49-F238E27FC236}">
                <a16:creationId xmlns:a16="http://schemas.microsoft.com/office/drawing/2014/main" id="{14037CC4-9EC0-3FBF-4CF6-B316C81BCD5D}"/>
              </a:ext>
            </a:extLst>
          </p:cNvPr>
          <p:cNvSpPr>
            <a:spLocks noGrp="1"/>
          </p:cNvSpPr>
          <p:nvPr>
            <p:ph type="sldNum" sz="quarter" idx="12"/>
          </p:nvPr>
        </p:nvSpPr>
        <p:spPr/>
        <p:txBody>
          <a:bodyPr/>
          <a:lstStyle/>
          <a:p>
            <a:fld id="{30C01A70-0836-4231-AE17-C0C6F1983F60}" type="slidenum">
              <a:rPr lang="en-CA" smtClean="0"/>
              <a:t>‹N°›</a:t>
            </a:fld>
            <a:endParaRPr lang="en-CA"/>
          </a:p>
        </p:txBody>
      </p:sp>
    </p:spTree>
    <p:extLst>
      <p:ext uri="{BB962C8B-B14F-4D97-AF65-F5344CB8AC3E}">
        <p14:creationId xmlns:p14="http://schemas.microsoft.com/office/powerpoint/2010/main" val="7749507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DCAAF089-BBD3-9F4E-5B3A-89697AFF00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en-CA"/>
          </a:p>
        </p:txBody>
      </p:sp>
      <p:sp>
        <p:nvSpPr>
          <p:cNvPr id="3" name="Espace réservé du texte 2">
            <a:extLst>
              <a:ext uri="{FF2B5EF4-FFF2-40B4-BE49-F238E27FC236}">
                <a16:creationId xmlns:a16="http://schemas.microsoft.com/office/drawing/2014/main" id="{50092290-07A0-CE58-31F8-0ADE038E58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CA"/>
          </a:p>
        </p:txBody>
      </p:sp>
      <p:sp>
        <p:nvSpPr>
          <p:cNvPr id="4" name="Espace réservé de la date 3">
            <a:extLst>
              <a:ext uri="{FF2B5EF4-FFF2-40B4-BE49-F238E27FC236}">
                <a16:creationId xmlns:a16="http://schemas.microsoft.com/office/drawing/2014/main" id="{A53528A1-4E65-7364-29CC-5584C07B6C9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40C5C03-4621-4C70-9529-C49D17DFC281}" type="datetimeFigureOut">
              <a:rPr lang="en-CA" smtClean="0"/>
              <a:t>2025-07-10</a:t>
            </a:fld>
            <a:endParaRPr lang="en-CA"/>
          </a:p>
        </p:txBody>
      </p:sp>
      <p:sp>
        <p:nvSpPr>
          <p:cNvPr id="5" name="Espace réservé du pied de page 4">
            <a:extLst>
              <a:ext uri="{FF2B5EF4-FFF2-40B4-BE49-F238E27FC236}">
                <a16:creationId xmlns:a16="http://schemas.microsoft.com/office/drawing/2014/main" id="{42990583-B325-4FAE-99FC-E539C37823B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CA"/>
          </a:p>
        </p:txBody>
      </p:sp>
      <p:sp>
        <p:nvSpPr>
          <p:cNvPr id="6" name="Espace réservé du numéro de diapositive 5">
            <a:extLst>
              <a:ext uri="{FF2B5EF4-FFF2-40B4-BE49-F238E27FC236}">
                <a16:creationId xmlns:a16="http://schemas.microsoft.com/office/drawing/2014/main" id="{D9851CAA-1320-57B1-909A-5FBE19018C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0C01A70-0836-4231-AE17-C0C6F1983F60}" type="slidenum">
              <a:rPr lang="en-CA" smtClean="0"/>
              <a:t>‹N°›</a:t>
            </a:fld>
            <a:endParaRPr lang="en-CA"/>
          </a:p>
        </p:txBody>
      </p:sp>
    </p:spTree>
    <p:extLst>
      <p:ext uri="{BB962C8B-B14F-4D97-AF65-F5344CB8AC3E}">
        <p14:creationId xmlns:p14="http://schemas.microsoft.com/office/powerpoint/2010/main" val="35461063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3.jpg"/></Relationships>
</file>

<file path=ppt/slides/_rels/slide15.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37.jpg"/><Relationship Id="rId4" Type="http://schemas.openxmlformats.org/officeDocument/2006/relationships/image" Target="../media/image36.jp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7.xml"/><Relationship Id="rId4" Type="http://schemas.openxmlformats.org/officeDocument/2006/relationships/image" Target="../media/image42.jpg"/></Relationships>
</file>

<file path=ppt/slides/_rels/slide19.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54.pn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3.svg"/><Relationship Id="rId2" Type="http://schemas.openxmlformats.org/officeDocument/2006/relationships/image" Target="../media/image43.jpg"/><Relationship Id="rId1" Type="http://schemas.openxmlformats.org/officeDocument/2006/relationships/slideLayout" Target="../slideLayouts/slideLayout7.xml"/><Relationship Id="rId6" Type="http://schemas.openxmlformats.org/officeDocument/2006/relationships/image" Target="../media/image47.sv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svg"/><Relationship Id="rId4" Type="http://schemas.openxmlformats.org/officeDocument/2006/relationships/image" Target="../media/image45.svg"/><Relationship Id="rId9" Type="http://schemas.openxmlformats.org/officeDocument/2006/relationships/image" Target="../media/image50.png"/><Relationship Id="rId14" Type="http://schemas.openxmlformats.org/officeDocument/2006/relationships/image" Target="../media/image55.svg"/></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64.jp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5.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diagramDrawing" Target="../diagrams/drawing4.xml"/><Relationship Id="rId2" Type="http://schemas.openxmlformats.org/officeDocument/2006/relationships/image" Target="../media/image65.jpeg"/><Relationship Id="rId1" Type="http://schemas.openxmlformats.org/officeDocument/2006/relationships/slideLayout" Target="../slideLayouts/slideLayout7.xml"/><Relationship Id="rId6" Type="http://schemas.openxmlformats.org/officeDocument/2006/relationships/diagramColors" Target="../diagrams/colors3.xml"/><Relationship Id="rId11" Type="http://schemas.openxmlformats.org/officeDocument/2006/relationships/diagramColors" Target="../diagrams/colors4.xml"/><Relationship Id="rId5" Type="http://schemas.openxmlformats.org/officeDocument/2006/relationships/diagramQuickStyle" Target="../diagrams/quickStyle3.xml"/><Relationship Id="rId10" Type="http://schemas.openxmlformats.org/officeDocument/2006/relationships/diagramQuickStyle" Target="../diagrams/quickStyle4.xml"/><Relationship Id="rId4" Type="http://schemas.openxmlformats.org/officeDocument/2006/relationships/diagramLayout" Target="../diagrams/layout3.xml"/><Relationship Id="rId9" Type="http://schemas.openxmlformats.org/officeDocument/2006/relationships/diagramLayout" Target="../diagrams/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67.jpg"/></Relationships>
</file>

<file path=ppt/slides/_rels/slide27.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75.jpg"/><Relationship Id="rId3" Type="http://schemas.openxmlformats.org/officeDocument/2006/relationships/image" Target="../media/image72.jpg"/><Relationship Id="rId7" Type="http://schemas.openxmlformats.org/officeDocument/2006/relationships/image" Target="../media/image74.jpg"/><Relationship Id="rId2" Type="http://schemas.openxmlformats.org/officeDocument/2006/relationships/image" Target="../media/image71.jpg"/><Relationship Id="rId1" Type="http://schemas.openxmlformats.org/officeDocument/2006/relationships/slideLayout" Target="../slideLayouts/slideLayout7.xml"/><Relationship Id="rId6" Type="http://schemas.openxmlformats.org/officeDocument/2006/relationships/image" Target="../media/image22.jpg"/><Relationship Id="rId5" Type="http://schemas.openxmlformats.org/officeDocument/2006/relationships/image" Target="../media/image73.jpg"/><Relationship Id="rId10" Type="http://schemas.openxmlformats.org/officeDocument/2006/relationships/image" Target="../media/image77.jpg"/><Relationship Id="rId4" Type="http://schemas.openxmlformats.org/officeDocument/2006/relationships/image" Target="../media/image23.jpg"/><Relationship Id="rId9" Type="http://schemas.openxmlformats.org/officeDocument/2006/relationships/image" Target="../media/image76.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78.jpeg"/><Relationship Id="rId1" Type="http://schemas.openxmlformats.org/officeDocument/2006/relationships/slideLayout" Target="../slideLayouts/slideLayout7.xml"/><Relationship Id="rId6" Type="http://schemas.openxmlformats.org/officeDocument/2006/relationships/diagramColors" Target="../diagrams/colors5.xml"/><Relationship Id="rId11" Type="http://schemas.openxmlformats.org/officeDocument/2006/relationships/image" Target="../media/image87.svg"/><Relationship Id="rId5" Type="http://schemas.openxmlformats.org/officeDocument/2006/relationships/diagramQuickStyle" Target="../diagrams/quickStyle5.xml"/><Relationship Id="rId10" Type="http://schemas.openxmlformats.org/officeDocument/2006/relationships/image" Target="../media/image86.png"/><Relationship Id="rId4" Type="http://schemas.openxmlformats.org/officeDocument/2006/relationships/diagramLayout" Target="../diagrams/layout5.xml"/><Relationship Id="rId9" Type="http://schemas.openxmlformats.org/officeDocument/2006/relationships/image" Target="../media/image85.svg"/></Relationships>
</file>

<file path=ppt/slides/_rels/slide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diagramLayout" Target="../diagrams/layout1.xml"/><Relationship Id="rId7" Type="http://schemas.openxmlformats.org/officeDocument/2006/relationships/image" Target="../media/image15.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20.jpg"/><Relationship Id="rId7" Type="http://schemas.openxmlformats.org/officeDocument/2006/relationships/image" Target="../media/image24.jpg"/><Relationship Id="rId2" Type="http://schemas.openxmlformats.org/officeDocument/2006/relationships/image" Target="../media/image19.jpg"/><Relationship Id="rId1" Type="http://schemas.openxmlformats.org/officeDocument/2006/relationships/slideLayout" Target="../slideLayouts/slideLayout7.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 Id="rId9" Type="http://schemas.openxmlformats.org/officeDocument/2006/relationships/image" Target="../media/image26.jpg"/></Relationships>
</file>

<file path=ppt/slides/_rels/slide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5" name="Rectangle 144">
            <a:extLst>
              <a:ext uri="{FF2B5EF4-FFF2-40B4-BE49-F238E27FC236}">
                <a16:creationId xmlns:a16="http://schemas.microsoft.com/office/drawing/2014/main" id="{FFCDD23B-75C8-427B-BD08-53C8156CD7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 5" descr="Une image contenant personne, habits, Visage humain, mur&#10;&#10;Le contenu généré par l’IA peut être incorrect.">
            <a:extLst>
              <a:ext uri="{FF2B5EF4-FFF2-40B4-BE49-F238E27FC236}">
                <a16:creationId xmlns:a16="http://schemas.microsoft.com/office/drawing/2014/main" id="{FC066932-FF49-82EA-8751-12787ECD5CEB}"/>
              </a:ext>
            </a:extLst>
          </p:cNvPr>
          <p:cNvPicPr>
            <a:picLocks noChangeAspect="1"/>
          </p:cNvPicPr>
          <p:nvPr/>
        </p:nvPicPr>
        <p:blipFill>
          <a:blip r:embed="rId3">
            <a:extLst>
              <a:ext uri="{28A0092B-C50C-407E-A947-70E740481C1C}">
                <a14:useLocalDpi xmlns:a14="http://schemas.microsoft.com/office/drawing/2010/main" val="0"/>
              </a:ext>
            </a:extLst>
          </a:blip>
          <a:srcRect r="-1" b="2484"/>
          <a:stretch>
            <a:fillRect/>
          </a:stretch>
        </p:blipFill>
        <p:spPr>
          <a:xfrm>
            <a:off x="-1" y="190"/>
            <a:ext cx="8128855" cy="5291194"/>
          </a:xfrm>
          <a:prstGeom prst="rect">
            <a:avLst/>
          </a:prstGeom>
        </p:spPr>
      </p:pic>
      <p:sp>
        <p:nvSpPr>
          <p:cNvPr id="147" name="Rectangle 146">
            <a:extLst>
              <a:ext uri="{FF2B5EF4-FFF2-40B4-BE49-F238E27FC236}">
                <a16:creationId xmlns:a16="http://schemas.microsoft.com/office/drawing/2014/main" id="{AFFC87AC-C919-4FE5-BAC3-39509E001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4" y="5282206"/>
            <a:ext cx="12192264" cy="1163844"/>
          </a:xfrm>
          <a:prstGeom prst="rect">
            <a:avLst/>
          </a:prstGeom>
          <a:gradFill>
            <a:gsLst>
              <a:gs pos="28000">
                <a:schemeClr val="accent1">
                  <a:lumMod val="75000"/>
                  <a:alpha val="11000"/>
                </a:schemeClr>
              </a:gs>
              <a:gs pos="100000">
                <a:srgbClr val="000000">
                  <a:alpha val="77000"/>
                </a:srgb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9" name="Rectangle 148">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5282206"/>
            <a:ext cx="12191998" cy="1586485"/>
          </a:xfrm>
          <a:prstGeom prst="rect">
            <a:avLst/>
          </a:prstGeom>
          <a:gradFill>
            <a:gsLst>
              <a:gs pos="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4B4C39D5-BB91-6AC5-9ABE-48C0A8BFE5F7}"/>
              </a:ext>
            </a:extLst>
          </p:cNvPr>
          <p:cNvSpPr>
            <a:spLocks noGrp="1"/>
          </p:cNvSpPr>
          <p:nvPr>
            <p:ph type="ctrTitle"/>
          </p:nvPr>
        </p:nvSpPr>
        <p:spPr>
          <a:xfrm>
            <a:off x="699715" y="5635366"/>
            <a:ext cx="7091299" cy="898581"/>
          </a:xfrm>
        </p:spPr>
        <p:txBody>
          <a:bodyPr anchor="ctr">
            <a:normAutofit/>
          </a:bodyPr>
          <a:lstStyle/>
          <a:p>
            <a:pPr algn="l"/>
            <a:r>
              <a:rPr lang="fr-CA" sz="4000" b="1">
                <a:solidFill>
                  <a:srgbClr val="FFFFFF"/>
                </a:solidFill>
              </a:rPr>
              <a:t>Rapport d’activités</a:t>
            </a:r>
            <a:endParaRPr lang="en-CA" sz="4000" b="1">
              <a:solidFill>
                <a:srgbClr val="FFFFFF"/>
              </a:solidFill>
            </a:endParaRPr>
          </a:p>
        </p:txBody>
      </p:sp>
      <p:sp>
        <p:nvSpPr>
          <p:cNvPr id="151" name="Rectangle 150">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5282206"/>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ous-titre 2">
            <a:extLst>
              <a:ext uri="{FF2B5EF4-FFF2-40B4-BE49-F238E27FC236}">
                <a16:creationId xmlns:a16="http://schemas.microsoft.com/office/drawing/2014/main" id="{B92D6B42-AC33-5054-F448-E6325BADF016}"/>
              </a:ext>
            </a:extLst>
          </p:cNvPr>
          <p:cNvSpPr>
            <a:spLocks noGrp="1"/>
          </p:cNvSpPr>
          <p:nvPr>
            <p:ph type="subTitle" idx="1"/>
          </p:nvPr>
        </p:nvSpPr>
        <p:spPr>
          <a:xfrm>
            <a:off x="8571507" y="5669430"/>
            <a:ext cx="3291839" cy="830453"/>
          </a:xfrm>
        </p:spPr>
        <p:txBody>
          <a:bodyPr anchor="ctr">
            <a:normAutofit/>
          </a:bodyPr>
          <a:lstStyle/>
          <a:p>
            <a:pPr algn="l"/>
            <a:r>
              <a:rPr lang="fr-CA" b="1" dirty="0">
                <a:solidFill>
                  <a:srgbClr val="FFFFFF"/>
                </a:solidFill>
              </a:rPr>
              <a:t>2024-2025</a:t>
            </a:r>
            <a:endParaRPr lang="en-CA" b="1" dirty="0">
              <a:solidFill>
                <a:srgbClr val="FFFFFF"/>
              </a:solidFill>
            </a:endParaRPr>
          </a:p>
        </p:txBody>
      </p:sp>
      <p:pic>
        <p:nvPicPr>
          <p:cNvPr id="5" name="Image 4" descr="Une image contenant texte, Police, Graphique, logo&#10;&#10;Le contenu généré par l’IA peut être incorrect.">
            <a:extLst>
              <a:ext uri="{FF2B5EF4-FFF2-40B4-BE49-F238E27FC236}">
                <a16:creationId xmlns:a16="http://schemas.microsoft.com/office/drawing/2014/main" id="{C042588B-9F6A-83CE-96E1-0B624F570E09}"/>
              </a:ext>
            </a:extLst>
          </p:cNvPr>
          <p:cNvPicPr>
            <a:picLocks noChangeAspect="1"/>
          </p:cNvPicPr>
          <p:nvPr/>
        </p:nvPicPr>
        <p:blipFill>
          <a:blip r:embed="rId4">
            <a:extLst>
              <a:ext uri="{28A0092B-C50C-407E-A947-70E740481C1C}">
                <a14:useLocalDpi xmlns:a14="http://schemas.microsoft.com/office/drawing/2010/main" val="0"/>
              </a:ext>
            </a:extLst>
          </a:blip>
          <a:srcRect l="912" t="1" r="174" b="-3"/>
          <a:stretch>
            <a:fillRect/>
          </a:stretch>
        </p:blipFill>
        <p:spPr>
          <a:xfrm>
            <a:off x="8158693" y="1269537"/>
            <a:ext cx="3900980" cy="3194541"/>
          </a:xfrm>
          <a:prstGeom prst="rect">
            <a:avLst/>
          </a:prstGeom>
          <a:noFill/>
        </p:spPr>
      </p:pic>
      <p:sp>
        <p:nvSpPr>
          <p:cNvPr id="4" name="ZoneTexte 3">
            <a:extLst>
              <a:ext uri="{FF2B5EF4-FFF2-40B4-BE49-F238E27FC236}">
                <a16:creationId xmlns:a16="http://schemas.microsoft.com/office/drawing/2014/main" id="{939943CD-2F15-2A64-7DA5-77B83F5DEF87}"/>
              </a:ext>
            </a:extLst>
          </p:cNvPr>
          <p:cNvSpPr txBox="1"/>
          <p:nvPr/>
        </p:nvSpPr>
        <p:spPr>
          <a:xfrm>
            <a:off x="6793992" y="5047488"/>
            <a:ext cx="2450918" cy="230832"/>
          </a:xfrm>
          <a:prstGeom prst="rect">
            <a:avLst/>
          </a:prstGeom>
          <a:noFill/>
        </p:spPr>
        <p:txBody>
          <a:bodyPr wrap="square" rtlCol="0">
            <a:spAutoFit/>
          </a:bodyPr>
          <a:lstStyle/>
          <a:p>
            <a:r>
              <a:rPr lang="fr-CA" sz="900" dirty="0">
                <a:solidFill>
                  <a:schemeClr val="bg2">
                    <a:lumMod val="75000"/>
                  </a:schemeClr>
                </a:solidFill>
              </a:rPr>
              <a:t>Photo : Shawn </a:t>
            </a:r>
            <a:r>
              <a:rPr lang="fr-CA" sz="900" dirty="0" err="1">
                <a:solidFill>
                  <a:schemeClr val="bg2">
                    <a:lumMod val="75000"/>
                  </a:schemeClr>
                </a:solidFill>
              </a:rPr>
              <a:t>Moreton</a:t>
            </a:r>
            <a:endParaRPr lang="en-CA" sz="900" dirty="0">
              <a:solidFill>
                <a:schemeClr val="bg2">
                  <a:lumMod val="75000"/>
                </a:schemeClr>
              </a:solidFill>
            </a:endParaRPr>
          </a:p>
        </p:txBody>
      </p:sp>
    </p:spTree>
    <p:extLst>
      <p:ext uri="{BB962C8B-B14F-4D97-AF65-F5344CB8AC3E}">
        <p14:creationId xmlns:p14="http://schemas.microsoft.com/office/powerpoint/2010/main" val="2822412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ZoneTexte 1">
            <a:extLst>
              <a:ext uri="{FF2B5EF4-FFF2-40B4-BE49-F238E27FC236}">
                <a16:creationId xmlns:a16="http://schemas.microsoft.com/office/drawing/2014/main" id="{145ABB6B-6222-9CBD-4EB6-774C0C838C5B}"/>
              </a:ext>
            </a:extLst>
          </p:cNvPr>
          <p:cNvSpPr txBox="1"/>
          <p:nvPr/>
        </p:nvSpPr>
        <p:spPr>
          <a:xfrm>
            <a:off x="890338" y="640080"/>
            <a:ext cx="3734014" cy="356616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400">
                <a:latin typeface="+mj-lt"/>
                <a:ea typeface="+mj-ea"/>
                <a:cs typeface="+mj-cs"/>
              </a:rPr>
              <a:t>Nos actions</a:t>
            </a:r>
          </a:p>
          <a:p>
            <a:pPr>
              <a:lnSpc>
                <a:spcPct val="90000"/>
              </a:lnSpc>
              <a:spcBef>
                <a:spcPct val="0"/>
              </a:spcBef>
              <a:spcAft>
                <a:spcPts val="600"/>
              </a:spcAft>
            </a:pPr>
            <a:r>
              <a:rPr lang="en-US" sz="5400">
                <a:latin typeface="+mj-lt"/>
                <a:ea typeface="+mj-ea"/>
                <a:cs typeface="+mj-cs"/>
              </a:rPr>
              <a:t>2024-2025</a:t>
            </a:r>
          </a:p>
        </p:txBody>
      </p:sp>
      <p:sp>
        <p:nvSpPr>
          <p:cNvPr id="30"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descr="Une image contenant habits, personne, Visage humain, intérieur&#10;&#10;Le contenu généré par l’IA peut être incorrect.">
            <a:extLst>
              <a:ext uri="{FF2B5EF4-FFF2-40B4-BE49-F238E27FC236}">
                <a16:creationId xmlns:a16="http://schemas.microsoft.com/office/drawing/2014/main" id="{00A6CADD-7169-1C62-6C5C-17FC64341203}"/>
              </a:ext>
            </a:extLst>
          </p:cNvPr>
          <p:cNvPicPr>
            <a:picLocks noChangeAspect="1"/>
          </p:cNvPicPr>
          <p:nvPr/>
        </p:nvPicPr>
        <p:blipFill>
          <a:blip r:embed="rId2">
            <a:extLst>
              <a:ext uri="{28A0092B-C50C-407E-A947-70E740481C1C}">
                <a14:useLocalDpi xmlns:a14="http://schemas.microsoft.com/office/drawing/2010/main" val="0"/>
              </a:ext>
            </a:extLst>
          </a:blip>
          <a:srcRect l="16149" r="16898" b="-1"/>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5" name="ZoneTexte 4">
            <a:extLst>
              <a:ext uri="{FF2B5EF4-FFF2-40B4-BE49-F238E27FC236}">
                <a16:creationId xmlns:a16="http://schemas.microsoft.com/office/drawing/2014/main" id="{B36DD791-0679-9E9C-7B33-EFF8EF027AE8}"/>
              </a:ext>
            </a:extLst>
          </p:cNvPr>
          <p:cNvSpPr txBox="1"/>
          <p:nvPr/>
        </p:nvSpPr>
        <p:spPr>
          <a:xfrm>
            <a:off x="5975845" y="6515341"/>
            <a:ext cx="2450918" cy="230832"/>
          </a:xfrm>
          <a:prstGeom prst="rect">
            <a:avLst/>
          </a:prstGeom>
          <a:noFill/>
        </p:spPr>
        <p:txBody>
          <a:bodyPr wrap="square" rtlCol="0">
            <a:spAutoFit/>
          </a:bodyPr>
          <a:lstStyle/>
          <a:p>
            <a:r>
              <a:rPr lang="fr-CA" sz="900" dirty="0">
                <a:solidFill>
                  <a:schemeClr val="bg2">
                    <a:lumMod val="75000"/>
                  </a:schemeClr>
                </a:solidFill>
              </a:rPr>
              <a:t>Photo : Shawn </a:t>
            </a:r>
            <a:r>
              <a:rPr lang="fr-CA" sz="900" dirty="0" err="1">
                <a:solidFill>
                  <a:schemeClr val="bg2">
                    <a:lumMod val="75000"/>
                  </a:schemeClr>
                </a:solidFill>
              </a:rPr>
              <a:t>Moreton</a:t>
            </a:r>
            <a:endParaRPr lang="en-CA" sz="900" dirty="0">
              <a:solidFill>
                <a:schemeClr val="bg2">
                  <a:lumMod val="75000"/>
                </a:schemeClr>
              </a:solidFill>
            </a:endParaRPr>
          </a:p>
        </p:txBody>
      </p:sp>
    </p:spTree>
    <p:extLst>
      <p:ext uri="{BB962C8B-B14F-4D97-AF65-F5344CB8AC3E}">
        <p14:creationId xmlns:p14="http://schemas.microsoft.com/office/powerpoint/2010/main" val="3469321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3BA513B0-82FF-4F41-8178-885375D1CF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descr="Une image contenant texte, scène, plein air, bâtiment&#10;&#10;Le contenu généré par l’IA peut être incorrect.">
            <a:extLst>
              <a:ext uri="{FF2B5EF4-FFF2-40B4-BE49-F238E27FC236}">
                <a16:creationId xmlns:a16="http://schemas.microsoft.com/office/drawing/2014/main" id="{CBF1DDD6-0CD8-169A-C8B7-48EF97440946}"/>
              </a:ext>
            </a:extLst>
          </p:cNvPr>
          <p:cNvPicPr>
            <a:picLocks noChangeAspect="1"/>
          </p:cNvPicPr>
          <p:nvPr/>
        </p:nvPicPr>
        <p:blipFill>
          <a:blip r:embed="rId2">
            <a:extLst>
              <a:ext uri="{28A0092B-C50C-407E-A947-70E740481C1C}">
                <a14:useLocalDpi xmlns:a14="http://schemas.microsoft.com/office/drawing/2010/main" val="0"/>
              </a:ext>
            </a:extLst>
          </a:blip>
          <a:srcRect t="6097" r="-1" b="25444"/>
          <a:stretch>
            <a:fillRect/>
          </a:stretch>
        </p:blipFill>
        <p:spPr>
          <a:xfrm>
            <a:off x="-1" y="10"/>
            <a:ext cx="12228129" cy="4666928"/>
          </a:xfrm>
          <a:prstGeom prst="rect">
            <a:avLst/>
          </a:prstGeom>
        </p:spPr>
      </p:pic>
      <p:grpSp>
        <p:nvGrpSpPr>
          <p:cNvPr id="17" name="Group 10">
            <a:extLst>
              <a:ext uri="{FF2B5EF4-FFF2-40B4-BE49-F238E27FC236}">
                <a16:creationId xmlns:a16="http://schemas.microsoft.com/office/drawing/2014/main" id="{93DB8501-F9F2-4ACD-B56A-9019CD5006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2987478"/>
            <a:ext cx="12228128" cy="1828800"/>
            <a:chOff x="-305" y="2987478"/>
            <a:chExt cx="12188952" cy="1828800"/>
          </a:xfrm>
        </p:grpSpPr>
        <p:sp>
          <p:nvSpPr>
            <p:cNvPr id="12" name="Freeform: Shape 11">
              <a:extLst>
                <a:ext uri="{FF2B5EF4-FFF2-40B4-BE49-F238E27FC236}">
                  <a16:creationId xmlns:a16="http://schemas.microsoft.com/office/drawing/2014/main" id="{DD03A94A-ADF5-4334-86B1-DBA5F70ACD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385A18E1-CBE3-4BBD-B1B7-CDBCA685E0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133EDCAA-1D6C-4710-9DA1-C7FC946D8E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useBgFill="1">
          <p:nvSpPr>
            <p:cNvPr id="15" name="Freeform: Shape 14">
              <a:extLst>
                <a:ext uri="{FF2B5EF4-FFF2-40B4-BE49-F238E27FC236}">
                  <a16:creationId xmlns:a16="http://schemas.microsoft.com/office/drawing/2014/main" id="{3916FBF2-1CC9-460D-A42B-FB77E515EC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grpSp>
      <p:sp>
        <p:nvSpPr>
          <p:cNvPr id="3" name="ZoneTexte 2">
            <a:extLst>
              <a:ext uri="{FF2B5EF4-FFF2-40B4-BE49-F238E27FC236}">
                <a16:creationId xmlns:a16="http://schemas.microsoft.com/office/drawing/2014/main" id="{F794A51C-0167-74A8-E71A-444E942AFCE1}"/>
              </a:ext>
            </a:extLst>
          </p:cNvPr>
          <p:cNvSpPr txBox="1"/>
          <p:nvPr/>
        </p:nvSpPr>
        <p:spPr>
          <a:xfrm>
            <a:off x="224284" y="4666938"/>
            <a:ext cx="11778950" cy="2720451"/>
          </a:xfrm>
          <a:prstGeom prst="rect">
            <a:avLst/>
          </a:prstGeom>
        </p:spPr>
        <p:txBody>
          <a:bodyPr vert="horz" lIns="91440" tIns="45720" rIns="91440" bIns="45720" rtlCol="0" anchor="ctr">
            <a:normAutofit fontScale="92500" lnSpcReduction="20000"/>
          </a:bodyPr>
          <a:lstStyle/>
          <a:p>
            <a:pPr>
              <a:lnSpc>
                <a:spcPct val="90000"/>
              </a:lnSpc>
              <a:spcAft>
                <a:spcPts val="600"/>
              </a:spcAft>
            </a:pPr>
            <a:r>
              <a:rPr lang="en-US" sz="1500" dirty="0">
                <a:solidFill>
                  <a:schemeClr val="tx2"/>
                </a:solidFill>
              </a:rPr>
              <a:t>Le 15 </a:t>
            </a:r>
            <a:r>
              <a:rPr lang="en-US" sz="1500" dirty="0" err="1">
                <a:solidFill>
                  <a:schemeClr val="tx2"/>
                </a:solidFill>
              </a:rPr>
              <a:t>avril</a:t>
            </a:r>
            <a:r>
              <a:rPr lang="en-US" sz="1500" dirty="0">
                <a:solidFill>
                  <a:schemeClr val="tx2"/>
                </a:solidFill>
              </a:rPr>
              <a:t> 2021, La Marmite à Joe a pris </a:t>
            </a:r>
            <a:r>
              <a:rPr lang="en-US" sz="1500" dirty="0" err="1">
                <a:solidFill>
                  <a:schemeClr val="tx2"/>
                </a:solidFill>
              </a:rPr>
              <a:t>pignon</a:t>
            </a:r>
            <a:r>
              <a:rPr lang="en-US" sz="1500" dirty="0">
                <a:solidFill>
                  <a:schemeClr val="tx2"/>
                </a:solidFill>
              </a:rPr>
              <a:t> sur rue Notre-Dame pour </a:t>
            </a:r>
            <a:r>
              <a:rPr lang="en-US" sz="1500" dirty="0" err="1">
                <a:solidFill>
                  <a:schemeClr val="tx2"/>
                </a:solidFill>
              </a:rPr>
              <a:t>répondre</a:t>
            </a:r>
            <a:r>
              <a:rPr lang="en-US" sz="1500" dirty="0">
                <a:solidFill>
                  <a:schemeClr val="tx2"/>
                </a:solidFill>
              </a:rPr>
              <a:t> à un </a:t>
            </a:r>
            <a:r>
              <a:rPr lang="en-US" sz="1500" dirty="0" err="1">
                <a:solidFill>
                  <a:schemeClr val="tx2"/>
                </a:solidFill>
              </a:rPr>
              <a:t>besoin</a:t>
            </a:r>
            <a:r>
              <a:rPr lang="en-US" sz="1500" dirty="0">
                <a:solidFill>
                  <a:schemeClr val="tx2"/>
                </a:solidFill>
              </a:rPr>
              <a:t> fulgurant </a:t>
            </a:r>
            <a:r>
              <a:rPr lang="en-US" sz="1500" dirty="0" err="1">
                <a:solidFill>
                  <a:schemeClr val="tx2"/>
                </a:solidFill>
              </a:rPr>
              <a:t>en</a:t>
            </a:r>
            <a:r>
              <a:rPr lang="en-US" sz="1500" dirty="0">
                <a:solidFill>
                  <a:schemeClr val="tx2"/>
                </a:solidFill>
              </a:rPr>
              <a:t> </a:t>
            </a:r>
            <a:r>
              <a:rPr lang="en-US" sz="1500" dirty="0" err="1">
                <a:solidFill>
                  <a:schemeClr val="tx2"/>
                </a:solidFill>
              </a:rPr>
              <a:t>sécurité</a:t>
            </a:r>
            <a:r>
              <a:rPr lang="en-US" sz="1500" dirty="0">
                <a:solidFill>
                  <a:schemeClr val="tx2"/>
                </a:solidFill>
              </a:rPr>
              <a:t> </a:t>
            </a:r>
            <a:r>
              <a:rPr lang="en-US" sz="1500" dirty="0" err="1">
                <a:solidFill>
                  <a:schemeClr val="tx2"/>
                </a:solidFill>
              </a:rPr>
              <a:t>alimentaire</a:t>
            </a:r>
            <a:r>
              <a:rPr lang="en-US" sz="1500" dirty="0">
                <a:solidFill>
                  <a:schemeClr val="tx2"/>
                </a:solidFill>
              </a:rPr>
              <a:t> dans le </a:t>
            </a:r>
            <a:r>
              <a:rPr lang="en-US" sz="1500" dirty="0" err="1">
                <a:solidFill>
                  <a:schemeClr val="tx2"/>
                </a:solidFill>
              </a:rPr>
              <a:t>secteur</a:t>
            </a:r>
            <a:r>
              <a:rPr lang="en-US" sz="1500" dirty="0">
                <a:solidFill>
                  <a:schemeClr val="tx2"/>
                </a:solidFill>
              </a:rPr>
              <a:t> Notre-Dame. </a:t>
            </a:r>
          </a:p>
          <a:p>
            <a:pPr>
              <a:lnSpc>
                <a:spcPct val="90000"/>
              </a:lnSpc>
              <a:spcAft>
                <a:spcPts val="600"/>
              </a:spcAft>
            </a:pPr>
            <a:endParaRPr lang="en-US" sz="1500" dirty="0">
              <a:solidFill>
                <a:schemeClr val="tx2"/>
              </a:solidFill>
            </a:endParaRPr>
          </a:p>
          <a:p>
            <a:pPr>
              <a:lnSpc>
                <a:spcPct val="90000"/>
              </a:lnSpc>
              <a:spcAft>
                <a:spcPts val="600"/>
              </a:spcAft>
            </a:pPr>
            <a:r>
              <a:rPr lang="en-US" sz="1500" dirty="0">
                <a:solidFill>
                  <a:schemeClr val="tx2"/>
                </a:solidFill>
              </a:rPr>
              <a:t>Nous </a:t>
            </a:r>
            <a:r>
              <a:rPr lang="en-US" sz="1500" dirty="0" err="1">
                <a:solidFill>
                  <a:schemeClr val="tx2"/>
                </a:solidFill>
              </a:rPr>
              <a:t>avons</a:t>
            </a:r>
            <a:r>
              <a:rPr lang="en-US" sz="1500" dirty="0">
                <a:solidFill>
                  <a:schemeClr val="tx2"/>
                </a:solidFill>
              </a:rPr>
              <a:t> </a:t>
            </a:r>
            <a:r>
              <a:rPr lang="en-US" sz="1500" dirty="0" err="1">
                <a:solidFill>
                  <a:schemeClr val="tx2"/>
                </a:solidFill>
              </a:rPr>
              <a:t>été</a:t>
            </a:r>
            <a:r>
              <a:rPr lang="en-US" sz="1500" dirty="0">
                <a:solidFill>
                  <a:schemeClr val="tx2"/>
                </a:solidFill>
              </a:rPr>
              <a:t> un des premiers </a:t>
            </a:r>
            <a:r>
              <a:rPr lang="en-US" sz="1500" dirty="0" err="1">
                <a:solidFill>
                  <a:schemeClr val="tx2"/>
                </a:solidFill>
              </a:rPr>
              <a:t>organismes</a:t>
            </a:r>
            <a:r>
              <a:rPr lang="en-US" sz="1500" dirty="0">
                <a:solidFill>
                  <a:schemeClr val="tx2"/>
                </a:solidFill>
              </a:rPr>
              <a:t> à financer un </a:t>
            </a:r>
            <a:r>
              <a:rPr lang="en-US" sz="1500" dirty="0" err="1">
                <a:solidFill>
                  <a:schemeClr val="tx2"/>
                </a:solidFill>
              </a:rPr>
              <a:t>projet</a:t>
            </a:r>
            <a:r>
              <a:rPr lang="en-US" sz="1500" dirty="0">
                <a:solidFill>
                  <a:schemeClr val="tx2"/>
                </a:solidFill>
              </a:rPr>
              <a:t> </a:t>
            </a:r>
            <a:r>
              <a:rPr lang="en-US" sz="1500" dirty="0" err="1">
                <a:solidFill>
                  <a:schemeClr val="tx2"/>
                </a:solidFill>
              </a:rPr>
              <a:t>issu</a:t>
            </a:r>
            <a:r>
              <a:rPr lang="en-US" sz="1500" dirty="0">
                <a:solidFill>
                  <a:schemeClr val="tx2"/>
                </a:solidFill>
              </a:rPr>
              <a:t> d’un </a:t>
            </a:r>
            <a:r>
              <a:rPr lang="en-US" sz="1500" dirty="0" err="1">
                <a:solidFill>
                  <a:schemeClr val="tx2"/>
                </a:solidFill>
              </a:rPr>
              <a:t>mouvement</a:t>
            </a:r>
            <a:r>
              <a:rPr lang="en-US" sz="1500" dirty="0">
                <a:solidFill>
                  <a:schemeClr val="tx2"/>
                </a:solidFill>
              </a:rPr>
              <a:t> </a:t>
            </a:r>
            <a:r>
              <a:rPr lang="en-US" sz="1500" dirty="0" err="1">
                <a:solidFill>
                  <a:schemeClr val="tx2"/>
                </a:solidFill>
              </a:rPr>
              <a:t>citoyen</a:t>
            </a:r>
            <a:r>
              <a:rPr lang="en-US" sz="1500" dirty="0">
                <a:solidFill>
                  <a:schemeClr val="tx2"/>
                </a:solidFill>
              </a:rPr>
              <a:t>. La Marmite à Joe a </a:t>
            </a:r>
            <a:r>
              <a:rPr lang="en-US" sz="1500" dirty="0" err="1">
                <a:solidFill>
                  <a:schemeClr val="tx2"/>
                </a:solidFill>
              </a:rPr>
              <a:t>accueilli</a:t>
            </a:r>
            <a:r>
              <a:rPr lang="en-US" sz="1500" dirty="0">
                <a:solidFill>
                  <a:schemeClr val="tx2"/>
                </a:solidFill>
              </a:rPr>
              <a:t> avec </a:t>
            </a:r>
            <a:r>
              <a:rPr lang="en-US" sz="1500" dirty="0" err="1">
                <a:solidFill>
                  <a:schemeClr val="tx2"/>
                </a:solidFill>
              </a:rPr>
              <a:t>dignité</a:t>
            </a:r>
            <a:r>
              <a:rPr lang="en-US" sz="1500" dirty="0">
                <a:solidFill>
                  <a:schemeClr val="tx2"/>
                </a:solidFill>
              </a:rPr>
              <a:t> 560 </a:t>
            </a:r>
            <a:r>
              <a:rPr lang="en-US" sz="1500" dirty="0" err="1">
                <a:solidFill>
                  <a:schemeClr val="tx2"/>
                </a:solidFill>
              </a:rPr>
              <a:t>usagers</a:t>
            </a:r>
            <a:r>
              <a:rPr lang="en-US" sz="1500" dirty="0">
                <a:solidFill>
                  <a:schemeClr val="tx2"/>
                </a:solidFill>
              </a:rPr>
              <a:t> </a:t>
            </a:r>
            <a:r>
              <a:rPr lang="en-US" sz="1500" dirty="0" err="1">
                <a:solidFill>
                  <a:schemeClr val="tx2"/>
                </a:solidFill>
              </a:rPr>
              <a:t>durant</a:t>
            </a:r>
            <a:r>
              <a:rPr lang="en-US" sz="1500" dirty="0">
                <a:solidFill>
                  <a:schemeClr val="tx2"/>
                </a:solidFill>
              </a:rPr>
              <a:t> </a:t>
            </a:r>
            <a:r>
              <a:rPr lang="en-US" sz="1500" dirty="0" err="1">
                <a:solidFill>
                  <a:schemeClr val="tx2"/>
                </a:solidFill>
              </a:rPr>
              <a:t>ses</a:t>
            </a:r>
            <a:r>
              <a:rPr lang="en-US" sz="1500" dirty="0">
                <a:solidFill>
                  <a:schemeClr val="tx2"/>
                </a:solidFill>
              </a:rPr>
              <a:t> 3 </a:t>
            </a:r>
            <a:r>
              <a:rPr lang="en-US" sz="1500" dirty="0" err="1">
                <a:solidFill>
                  <a:schemeClr val="tx2"/>
                </a:solidFill>
              </a:rPr>
              <a:t>ans</a:t>
            </a:r>
            <a:r>
              <a:rPr lang="en-US" sz="1500" dirty="0">
                <a:solidFill>
                  <a:schemeClr val="tx2"/>
                </a:solidFill>
              </a:rPr>
              <a:t> et 8 </a:t>
            </a:r>
            <a:r>
              <a:rPr lang="en-US" sz="1500" dirty="0" err="1">
                <a:solidFill>
                  <a:schemeClr val="tx2"/>
                </a:solidFill>
              </a:rPr>
              <a:t>mois</a:t>
            </a:r>
            <a:r>
              <a:rPr lang="en-US" sz="1500" dirty="0">
                <a:solidFill>
                  <a:schemeClr val="tx2"/>
                </a:solidFill>
              </a:rPr>
              <a:t> </a:t>
            </a:r>
            <a:r>
              <a:rPr lang="en-US" sz="1500" dirty="0" err="1">
                <a:solidFill>
                  <a:schemeClr val="tx2"/>
                </a:solidFill>
              </a:rPr>
              <a:t>d’existence</a:t>
            </a:r>
            <a:r>
              <a:rPr lang="en-US" sz="1500" dirty="0">
                <a:solidFill>
                  <a:schemeClr val="tx2"/>
                </a:solidFill>
              </a:rPr>
              <a:t>. Nous </a:t>
            </a:r>
            <a:r>
              <a:rPr lang="en-US" sz="1500" dirty="0" err="1">
                <a:solidFill>
                  <a:schemeClr val="tx2"/>
                </a:solidFill>
              </a:rPr>
              <a:t>avons</a:t>
            </a:r>
            <a:r>
              <a:rPr lang="en-US" sz="1500" dirty="0">
                <a:solidFill>
                  <a:schemeClr val="tx2"/>
                </a:solidFill>
              </a:rPr>
              <a:t> </a:t>
            </a:r>
            <a:r>
              <a:rPr lang="en-US" sz="1500" dirty="0" err="1">
                <a:solidFill>
                  <a:schemeClr val="tx2"/>
                </a:solidFill>
              </a:rPr>
              <a:t>offert</a:t>
            </a:r>
            <a:r>
              <a:rPr lang="en-US" sz="1500" dirty="0">
                <a:solidFill>
                  <a:schemeClr val="tx2"/>
                </a:solidFill>
              </a:rPr>
              <a:t> des </a:t>
            </a:r>
            <a:r>
              <a:rPr lang="en-US" sz="1500" dirty="0" err="1">
                <a:solidFill>
                  <a:schemeClr val="tx2"/>
                </a:solidFill>
              </a:rPr>
              <a:t>repas</a:t>
            </a:r>
            <a:r>
              <a:rPr lang="en-US" sz="1500" dirty="0">
                <a:solidFill>
                  <a:schemeClr val="tx2"/>
                </a:solidFill>
              </a:rPr>
              <a:t> </a:t>
            </a:r>
            <a:r>
              <a:rPr lang="en-US" sz="1500" dirty="0" err="1">
                <a:solidFill>
                  <a:schemeClr val="tx2"/>
                </a:solidFill>
              </a:rPr>
              <a:t>chauds</a:t>
            </a:r>
            <a:r>
              <a:rPr lang="en-US" sz="1500" dirty="0">
                <a:solidFill>
                  <a:schemeClr val="tx2"/>
                </a:solidFill>
              </a:rPr>
              <a:t> 7 </a:t>
            </a:r>
            <a:r>
              <a:rPr lang="en-US" sz="1500" dirty="0" err="1">
                <a:solidFill>
                  <a:schemeClr val="tx2"/>
                </a:solidFill>
              </a:rPr>
              <a:t>jours</a:t>
            </a:r>
            <a:r>
              <a:rPr lang="en-US" sz="1500" dirty="0">
                <a:solidFill>
                  <a:schemeClr val="tx2"/>
                </a:solidFill>
              </a:rPr>
              <a:t> sur 7 dans le quartier Notre-Dame pour </a:t>
            </a:r>
            <a:r>
              <a:rPr lang="en-US" sz="1500" dirty="0" err="1">
                <a:solidFill>
                  <a:schemeClr val="tx2"/>
                </a:solidFill>
              </a:rPr>
              <a:t>briser</a:t>
            </a:r>
            <a:r>
              <a:rPr lang="en-US" sz="1500" dirty="0">
                <a:solidFill>
                  <a:schemeClr val="tx2"/>
                </a:solidFill>
              </a:rPr>
              <a:t> la solitude </a:t>
            </a:r>
            <a:r>
              <a:rPr lang="en-US" sz="1500" dirty="0" err="1">
                <a:solidFill>
                  <a:schemeClr val="tx2"/>
                </a:solidFill>
              </a:rPr>
              <a:t>en</a:t>
            </a:r>
            <a:r>
              <a:rPr lang="en-US" sz="1500" dirty="0">
                <a:solidFill>
                  <a:schemeClr val="tx2"/>
                </a:solidFill>
              </a:rPr>
              <a:t> </a:t>
            </a:r>
            <a:r>
              <a:rPr lang="en-US" sz="1500" dirty="0" err="1">
                <a:solidFill>
                  <a:schemeClr val="tx2"/>
                </a:solidFill>
              </a:rPr>
              <a:t>invitant</a:t>
            </a:r>
            <a:r>
              <a:rPr lang="en-US" sz="1500" dirty="0">
                <a:solidFill>
                  <a:schemeClr val="tx2"/>
                </a:solidFill>
              </a:rPr>
              <a:t> les </a:t>
            </a:r>
            <a:r>
              <a:rPr lang="en-US" sz="1500" dirty="0" err="1">
                <a:solidFill>
                  <a:schemeClr val="tx2"/>
                </a:solidFill>
              </a:rPr>
              <a:t>usagers</a:t>
            </a:r>
            <a:r>
              <a:rPr lang="en-US" sz="1500" dirty="0">
                <a:solidFill>
                  <a:schemeClr val="tx2"/>
                </a:solidFill>
              </a:rPr>
              <a:t> à passer un moment </a:t>
            </a:r>
            <a:r>
              <a:rPr lang="en-US" sz="1500" dirty="0" err="1">
                <a:solidFill>
                  <a:schemeClr val="tx2"/>
                </a:solidFill>
              </a:rPr>
              <a:t>en</a:t>
            </a:r>
            <a:r>
              <a:rPr lang="en-US" sz="1500" dirty="0">
                <a:solidFill>
                  <a:schemeClr val="tx2"/>
                </a:solidFill>
              </a:rPr>
              <a:t> compagnie de </a:t>
            </a:r>
            <a:r>
              <a:rPr lang="en-US" sz="1500" dirty="0" err="1">
                <a:solidFill>
                  <a:schemeClr val="tx2"/>
                </a:solidFill>
              </a:rPr>
              <a:t>bénévoles</a:t>
            </a:r>
            <a:r>
              <a:rPr lang="en-US" sz="1500" dirty="0">
                <a:solidFill>
                  <a:schemeClr val="tx2"/>
                </a:solidFill>
              </a:rPr>
              <a:t> et </a:t>
            </a:r>
            <a:r>
              <a:rPr lang="en-US" sz="1500" dirty="0" err="1">
                <a:solidFill>
                  <a:schemeClr val="tx2"/>
                </a:solidFill>
              </a:rPr>
              <a:t>d’autres</a:t>
            </a:r>
            <a:r>
              <a:rPr lang="en-US" sz="1500" dirty="0">
                <a:solidFill>
                  <a:schemeClr val="tx2"/>
                </a:solidFill>
              </a:rPr>
              <a:t> gens du quartier dans </a:t>
            </a:r>
            <a:r>
              <a:rPr lang="en-US" sz="1500" dirty="0" err="1">
                <a:solidFill>
                  <a:schemeClr val="tx2"/>
                </a:solidFill>
              </a:rPr>
              <a:t>ce</a:t>
            </a:r>
            <a:r>
              <a:rPr lang="en-US" sz="1500" dirty="0">
                <a:solidFill>
                  <a:schemeClr val="tx2"/>
                </a:solidFill>
              </a:rPr>
              <a:t> local simple </a:t>
            </a:r>
            <a:r>
              <a:rPr lang="en-US" sz="1500" dirty="0" err="1">
                <a:solidFill>
                  <a:schemeClr val="tx2"/>
                </a:solidFill>
              </a:rPr>
              <a:t>mais</a:t>
            </a:r>
            <a:r>
              <a:rPr lang="en-US" sz="1500" dirty="0">
                <a:solidFill>
                  <a:schemeClr val="tx2"/>
                </a:solidFill>
              </a:rPr>
              <a:t> </a:t>
            </a:r>
            <a:r>
              <a:rPr lang="en-US" sz="1500" dirty="0" err="1">
                <a:solidFill>
                  <a:schemeClr val="tx2"/>
                </a:solidFill>
              </a:rPr>
              <a:t>accueillant</a:t>
            </a:r>
            <a:r>
              <a:rPr lang="en-US" sz="1500" dirty="0">
                <a:solidFill>
                  <a:schemeClr val="tx2"/>
                </a:solidFill>
              </a:rPr>
              <a:t>. </a:t>
            </a:r>
            <a:r>
              <a:rPr lang="en-US" sz="1500" dirty="0" err="1">
                <a:solidFill>
                  <a:schemeClr val="tx2"/>
                </a:solidFill>
              </a:rPr>
              <a:t>C’est</a:t>
            </a:r>
            <a:r>
              <a:rPr lang="en-US" sz="1500" dirty="0">
                <a:solidFill>
                  <a:schemeClr val="tx2"/>
                </a:solidFill>
              </a:rPr>
              <a:t> avec </a:t>
            </a:r>
            <a:r>
              <a:rPr lang="en-US" sz="1500" dirty="0" err="1">
                <a:solidFill>
                  <a:schemeClr val="tx2"/>
                </a:solidFill>
              </a:rPr>
              <a:t>grande</a:t>
            </a:r>
            <a:r>
              <a:rPr lang="en-US" sz="1500" dirty="0">
                <a:solidFill>
                  <a:schemeClr val="tx2"/>
                </a:solidFill>
              </a:rPr>
              <a:t> </a:t>
            </a:r>
            <a:r>
              <a:rPr lang="en-US" sz="1500" dirty="0" err="1">
                <a:solidFill>
                  <a:schemeClr val="tx2"/>
                </a:solidFill>
              </a:rPr>
              <a:t>émotion</a:t>
            </a:r>
            <a:r>
              <a:rPr lang="en-US" sz="1500" dirty="0">
                <a:solidFill>
                  <a:schemeClr val="tx2"/>
                </a:solidFill>
              </a:rPr>
              <a:t> que le CA  </a:t>
            </a:r>
            <a:r>
              <a:rPr lang="en-US" sz="1500" dirty="0" err="1">
                <a:solidFill>
                  <a:schemeClr val="tx2"/>
                </a:solidFill>
              </a:rPr>
              <a:t>annonçait</a:t>
            </a:r>
            <a:r>
              <a:rPr lang="en-US" sz="1500" dirty="0">
                <a:solidFill>
                  <a:schemeClr val="tx2"/>
                </a:solidFill>
              </a:rPr>
              <a:t> la fin de son initiative </a:t>
            </a:r>
            <a:r>
              <a:rPr lang="en-US" sz="1500" dirty="0" err="1">
                <a:solidFill>
                  <a:schemeClr val="tx2"/>
                </a:solidFill>
              </a:rPr>
              <a:t>communautaire</a:t>
            </a:r>
            <a:r>
              <a:rPr lang="en-US" sz="1500" dirty="0">
                <a:solidFill>
                  <a:schemeClr val="tx2"/>
                </a:solidFill>
              </a:rPr>
              <a:t> le 30 </a:t>
            </a:r>
            <a:r>
              <a:rPr lang="en-US" sz="1500" dirty="0" err="1">
                <a:solidFill>
                  <a:schemeClr val="tx2"/>
                </a:solidFill>
              </a:rPr>
              <a:t>novembre</a:t>
            </a:r>
            <a:r>
              <a:rPr lang="en-US" sz="1500" dirty="0">
                <a:solidFill>
                  <a:schemeClr val="tx2"/>
                </a:solidFill>
              </a:rPr>
              <a:t> 2024. </a:t>
            </a:r>
          </a:p>
          <a:p>
            <a:pPr>
              <a:lnSpc>
                <a:spcPct val="90000"/>
              </a:lnSpc>
              <a:spcAft>
                <a:spcPts val="600"/>
              </a:spcAft>
            </a:pPr>
            <a:r>
              <a:rPr lang="en-US" sz="1500" dirty="0">
                <a:solidFill>
                  <a:schemeClr val="tx2"/>
                </a:solidFill>
              </a:rPr>
              <a:t>En 2023 à </a:t>
            </a:r>
            <a:r>
              <a:rPr lang="en-US" sz="1500" dirty="0" err="1">
                <a:solidFill>
                  <a:schemeClr val="tx2"/>
                </a:solidFill>
              </a:rPr>
              <a:t>pareille</a:t>
            </a:r>
            <a:r>
              <a:rPr lang="en-US" sz="1500" dirty="0">
                <a:solidFill>
                  <a:schemeClr val="tx2"/>
                </a:solidFill>
              </a:rPr>
              <a:t> date, </a:t>
            </a:r>
            <a:r>
              <a:rPr lang="en-US" sz="1500" dirty="0" err="1">
                <a:solidFill>
                  <a:schemeClr val="tx2"/>
                </a:solidFill>
              </a:rPr>
              <a:t>Itinérance</a:t>
            </a:r>
            <a:r>
              <a:rPr lang="en-US" sz="1500" dirty="0">
                <a:solidFill>
                  <a:schemeClr val="tx2"/>
                </a:solidFill>
              </a:rPr>
              <a:t> </a:t>
            </a:r>
            <a:r>
              <a:rPr lang="en-US" sz="1500" dirty="0" err="1">
                <a:solidFill>
                  <a:schemeClr val="tx2"/>
                </a:solidFill>
              </a:rPr>
              <a:t>Zéro</a:t>
            </a:r>
            <a:r>
              <a:rPr lang="en-US" sz="1500" dirty="0">
                <a:solidFill>
                  <a:schemeClr val="tx2"/>
                </a:solidFill>
              </a:rPr>
              <a:t> </a:t>
            </a:r>
            <a:r>
              <a:rPr lang="en-US" sz="1500" dirty="0" err="1">
                <a:solidFill>
                  <a:schemeClr val="tx2"/>
                </a:solidFill>
              </a:rPr>
              <a:t>avait</a:t>
            </a:r>
            <a:r>
              <a:rPr lang="en-US" sz="1500" dirty="0">
                <a:solidFill>
                  <a:schemeClr val="tx2"/>
                </a:solidFill>
              </a:rPr>
              <a:t> </a:t>
            </a:r>
            <a:r>
              <a:rPr lang="en-US" sz="1500" dirty="0" err="1">
                <a:solidFill>
                  <a:schemeClr val="tx2"/>
                </a:solidFill>
              </a:rPr>
              <a:t>alerté</a:t>
            </a:r>
            <a:r>
              <a:rPr lang="en-US" sz="1500" dirty="0">
                <a:solidFill>
                  <a:schemeClr val="tx2"/>
                </a:solidFill>
              </a:rPr>
              <a:t> la population et les </a:t>
            </a:r>
            <a:r>
              <a:rPr lang="en-US" sz="1500" dirty="0" err="1">
                <a:solidFill>
                  <a:schemeClr val="tx2"/>
                </a:solidFill>
              </a:rPr>
              <a:t>organismes</a:t>
            </a:r>
            <a:r>
              <a:rPr lang="en-US" sz="1500" dirty="0">
                <a:solidFill>
                  <a:schemeClr val="tx2"/>
                </a:solidFill>
              </a:rPr>
              <a:t> </a:t>
            </a:r>
            <a:r>
              <a:rPr lang="en-US" sz="1500" dirty="0" err="1">
                <a:solidFill>
                  <a:schemeClr val="tx2"/>
                </a:solidFill>
              </a:rPr>
              <a:t>partenaires</a:t>
            </a:r>
            <a:r>
              <a:rPr lang="en-US" sz="1500" dirty="0">
                <a:solidFill>
                  <a:schemeClr val="tx2"/>
                </a:solidFill>
              </a:rPr>
              <a:t> de son urgent </a:t>
            </a:r>
            <a:r>
              <a:rPr lang="en-US" sz="1500" dirty="0" err="1">
                <a:solidFill>
                  <a:schemeClr val="tx2"/>
                </a:solidFill>
              </a:rPr>
              <a:t>besoin</a:t>
            </a:r>
            <a:r>
              <a:rPr lang="en-US" sz="1500" dirty="0">
                <a:solidFill>
                  <a:schemeClr val="tx2"/>
                </a:solidFill>
              </a:rPr>
              <a:t> de </a:t>
            </a:r>
            <a:r>
              <a:rPr lang="en-US" sz="1500" dirty="0" err="1">
                <a:solidFill>
                  <a:schemeClr val="tx2"/>
                </a:solidFill>
              </a:rPr>
              <a:t>financement</a:t>
            </a:r>
            <a:r>
              <a:rPr lang="en-US" sz="1500" dirty="0">
                <a:solidFill>
                  <a:schemeClr val="tx2"/>
                </a:solidFill>
              </a:rPr>
              <a:t> </a:t>
            </a:r>
            <a:r>
              <a:rPr lang="en-US" sz="1500" dirty="0" err="1">
                <a:solidFill>
                  <a:schemeClr val="tx2"/>
                </a:solidFill>
              </a:rPr>
              <a:t>récurrent</a:t>
            </a:r>
            <a:r>
              <a:rPr lang="en-US" sz="1500" dirty="0">
                <a:solidFill>
                  <a:schemeClr val="tx2"/>
                </a:solidFill>
              </a:rPr>
              <a:t>, sans quoi </a:t>
            </a:r>
            <a:r>
              <a:rPr lang="en-US" sz="1500" dirty="0" err="1">
                <a:solidFill>
                  <a:schemeClr val="tx2"/>
                </a:solidFill>
              </a:rPr>
              <a:t>l’équipe</a:t>
            </a:r>
            <a:r>
              <a:rPr lang="en-US" sz="1500" dirty="0">
                <a:solidFill>
                  <a:schemeClr val="tx2"/>
                </a:solidFill>
              </a:rPr>
              <a:t> ne </a:t>
            </a:r>
            <a:r>
              <a:rPr lang="en-US" sz="1500" dirty="0" err="1">
                <a:solidFill>
                  <a:schemeClr val="tx2"/>
                </a:solidFill>
              </a:rPr>
              <a:t>serait</a:t>
            </a:r>
            <a:r>
              <a:rPr lang="en-US" sz="1500" dirty="0">
                <a:solidFill>
                  <a:schemeClr val="tx2"/>
                </a:solidFill>
              </a:rPr>
              <a:t> pas </a:t>
            </a:r>
            <a:r>
              <a:rPr lang="en-US" sz="1500" dirty="0" err="1">
                <a:solidFill>
                  <a:schemeClr val="tx2"/>
                </a:solidFill>
              </a:rPr>
              <a:t>en</a:t>
            </a:r>
            <a:r>
              <a:rPr lang="en-US" sz="1500" dirty="0">
                <a:solidFill>
                  <a:schemeClr val="tx2"/>
                </a:solidFill>
              </a:rPr>
              <a:t> </a:t>
            </a:r>
            <a:r>
              <a:rPr lang="en-US" sz="1500" dirty="0" err="1">
                <a:solidFill>
                  <a:schemeClr val="tx2"/>
                </a:solidFill>
              </a:rPr>
              <a:t>mesure</a:t>
            </a:r>
            <a:r>
              <a:rPr lang="en-US" sz="1500" dirty="0">
                <a:solidFill>
                  <a:schemeClr val="tx2"/>
                </a:solidFill>
              </a:rPr>
              <a:t> de </a:t>
            </a:r>
            <a:r>
              <a:rPr lang="en-US" sz="1500" dirty="0" err="1">
                <a:solidFill>
                  <a:schemeClr val="tx2"/>
                </a:solidFill>
              </a:rPr>
              <a:t>maintenir</a:t>
            </a:r>
            <a:r>
              <a:rPr lang="en-US" sz="1500" dirty="0">
                <a:solidFill>
                  <a:schemeClr val="tx2"/>
                </a:solidFill>
              </a:rPr>
              <a:t> </a:t>
            </a:r>
            <a:r>
              <a:rPr lang="en-US" sz="1500" dirty="0" err="1">
                <a:solidFill>
                  <a:schemeClr val="tx2"/>
                </a:solidFill>
              </a:rPr>
              <a:t>ses</a:t>
            </a:r>
            <a:r>
              <a:rPr lang="en-US" sz="1500" dirty="0">
                <a:solidFill>
                  <a:schemeClr val="tx2"/>
                </a:solidFill>
              </a:rPr>
              <a:t> </a:t>
            </a:r>
            <a:r>
              <a:rPr lang="en-US" sz="1500" dirty="0" err="1">
                <a:solidFill>
                  <a:schemeClr val="tx2"/>
                </a:solidFill>
              </a:rPr>
              <a:t>opérations</a:t>
            </a:r>
            <a:r>
              <a:rPr lang="en-US" sz="1500" dirty="0">
                <a:solidFill>
                  <a:schemeClr val="tx2"/>
                </a:solidFill>
              </a:rPr>
              <a:t> </a:t>
            </a:r>
            <a:r>
              <a:rPr lang="en-US" sz="1500" dirty="0" err="1">
                <a:solidFill>
                  <a:schemeClr val="tx2"/>
                </a:solidFill>
              </a:rPr>
              <a:t>actuelles</a:t>
            </a:r>
            <a:r>
              <a:rPr lang="en-US" sz="1500" dirty="0">
                <a:solidFill>
                  <a:schemeClr val="tx2"/>
                </a:solidFill>
              </a:rPr>
              <a:t>. </a:t>
            </a:r>
            <a:r>
              <a:rPr lang="en-US" sz="1500" dirty="0" err="1">
                <a:solidFill>
                  <a:schemeClr val="tx2"/>
                </a:solidFill>
              </a:rPr>
              <a:t>Créée</a:t>
            </a:r>
            <a:r>
              <a:rPr lang="en-US" sz="1500" dirty="0">
                <a:solidFill>
                  <a:schemeClr val="tx2"/>
                </a:solidFill>
              </a:rPr>
              <a:t> pendant la </a:t>
            </a:r>
            <a:r>
              <a:rPr lang="en-US" sz="1500" dirty="0" err="1">
                <a:solidFill>
                  <a:schemeClr val="tx2"/>
                </a:solidFill>
              </a:rPr>
              <a:t>pandémie</a:t>
            </a:r>
            <a:r>
              <a:rPr lang="en-US" sz="1500" dirty="0">
                <a:solidFill>
                  <a:schemeClr val="tx2"/>
                </a:solidFill>
              </a:rPr>
              <a:t>, la Marmite à Joe a </a:t>
            </a:r>
            <a:r>
              <a:rPr lang="en-US" sz="1500" dirty="0" err="1">
                <a:solidFill>
                  <a:schemeClr val="tx2"/>
                </a:solidFill>
              </a:rPr>
              <a:t>été</a:t>
            </a:r>
            <a:r>
              <a:rPr lang="en-US" sz="1500" dirty="0">
                <a:solidFill>
                  <a:schemeClr val="tx2"/>
                </a:solidFill>
              </a:rPr>
              <a:t> </a:t>
            </a:r>
            <a:r>
              <a:rPr lang="en-US" sz="1500" dirty="0" err="1">
                <a:solidFill>
                  <a:schemeClr val="tx2"/>
                </a:solidFill>
              </a:rPr>
              <a:t>rendue</a:t>
            </a:r>
            <a:r>
              <a:rPr lang="en-US" sz="1500" dirty="0">
                <a:solidFill>
                  <a:schemeClr val="tx2"/>
                </a:solidFill>
              </a:rPr>
              <a:t> possible grâce à des subventions </a:t>
            </a:r>
            <a:r>
              <a:rPr lang="en-US" sz="1500" dirty="0" err="1">
                <a:solidFill>
                  <a:schemeClr val="tx2"/>
                </a:solidFill>
              </a:rPr>
              <a:t>spéciales</a:t>
            </a:r>
            <a:r>
              <a:rPr lang="en-US" sz="1500" dirty="0">
                <a:solidFill>
                  <a:schemeClr val="tx2"/>
                </a:solidFill>
              </a:rPr>
              <a:t> et à un effort </a:t>
            </a:r>
            <a:r>
              <a:rPr lang="en-US" sz="1500" dirty="0" err="1">
                <a:solidFill>
                  <a:schemeClr val="tx2"/>
                </a:solidFill>
              </a:rPr>
              <a:t>extrêmement</a:t>
            </a:r>
            <a:r>
              <a:rPr lang="en-US" sz="1500" dirty="0">
                <a:solidFill>
                  <a:schemeClr val="tx2"/>
                </a:solidFill>
              </a:rPr>
              <a:t> </a:t>
            </a:r>
            <a:r>
              <a:rPr lang="en-US" sz="1500" dirty="0" err="1">
                <a:solidFill>
                  <a:schemeClr val="tx2"/>
                </a:solidFill>
              </a:rPr>
              <a:t>généreux</a:t>
            </a:r>
            <a:r>
              <a:rPr lang="en-US" sz="1500" dirty="0">
                <a:solidFill>
                  <a:schemeClr val="tx2"/>
                </a:solidFill>
              </a:rPr>
              <a:t> de </a:t>
            </a:r>
            <a:r>
              <a:rPr lang="en-US" sz="1500" dirty="0" err="1">
                <a:solidFill>
                  <a:schemeClr val="tx2"/>
                </a:solidFill>
              </a:rPr>
              <a:t>nos</a:t>
            </a:r>
            <a:r>
              <a:rPr lang="en-US" sz="1500" dirty="0">
                <a:solidFill>
                  <a:schemeClr val="tx2"/>
                </a:solidFill>
              </a:rPr>
              <a:t> </a:t>
            </a:r>
            <a:r>
              <a:rPr lang="en-US" sz="1500" dirty="0" err="1">
                <a:solidFill>
                  <a:schemeClr val="tx2"/>
                </a:solidFill>
              </a:rPr>
              <a:t>formidables</a:t>
            </a:r>
            <a:r>
              <a:rPr lang="en-US" sz="1500" dirty="0">
                <a:solidFill>
                  <a:schemeClr val="tx2"/>
                </a:solidFill>
              </a:rPr>
              <a:t> </a:t>
            </a:r>
            <a:r>
              <a:rPr lang="en-US" sz="1500" dirty="0" err="1">
                <a:solidFill>
                  <a:schemeClr val="tx2"/>
                </a:solidFill>
              </a:rPr>
              <a:t>bénévoles</a:t>
            </a:r>
            <a:r>
              <a:rPr lang="en-US" sz="1500" dirty="0">
                <a:solidFill>
                  <a:schemeClr val="tx2"/>
                </a:solidFill>
              </a:rPr>
              <a:t>.</a:t>
            </a:r>
          </a:p>
          <a:p>
            <a:pPr>
              <a:lnSpc>
                <a:spcPct val="90000"/>
              </a:lnSpc>
              <a:spcAft>
                <a:spcPts val="600"/>
              </a:spcAft>
            </a:pPr>
            <a:endParaRPr lang="en-US" sz="1500" dirty="0">
              <a:solidFill>
                <a:schemeClr val="tx2"/>
              </a:solidFill>
            </a:endParaRPr>
          </a:p>
          <a:p>
            <a:pPr>
              <a:lnSpc>
                <a:spcPct val="90000"/>
              </a:lnSpc>
              <a:spcAft>
                <a:spcPts val="600"/>
              </a:spcAft>
            </a:pPr>
            <a:r>
              <a:rPr lang="en-US" sz="1500" dirty="0">
                <a:solidFill>
                  <a:schemeClr val="tx2"/>
                </a:solidFill>
              </a:rPr>
              <a:t>La Marmite à Joe </a:t>
            </a:r>
            <a:r>
              <a:rPr lang="en-US" sz="1500" dirty="0" err="1">
                <a:solidFill>
                  <a:schemeClr val="tx2"/>
                </a:solidFill>
              </a:rPr>
              <a:t>restera</a:t>
            </a:r>
            <a:r>
              <a:rPr lang="en-US" sz="1500" dirty="0">
                <a:solidFill>
                  <a:schemeClr val="tx2"/>
                </a:solidFill>
              </a:rPr>
              <a:t> un </a:t>
            </a:r>
            <a:r>
              <a:rPr lang="en-US" sz="1500" dirty="0" err="1">
                <a:solidFill>
                  <a:schemeClr val="tx2"/>
                </a:solidFill>
              </a:rPr>
              <a:t>symbole</a:t>
            </a:r>
            <a:r>
              <a:rPr lang="en-US" sz="1500" dirty="0">
                <a:solidFill>
                  <a:schemeClr val="tx2"/>
                </a:solidFill>
              </a:rPr>
              <a:t> de </a:t>
            </a:r>
            <a:r>
              <a:rPr lang="en-US" sz="1500" dirty="0" err="1">
                <a:solidFill>
                  <a:schemeClr val="tx2"/>
                </a:solidFill>
              </a:rPr>
              <a:t>solidarité</a:t>
            </a:r>
            <a:r>
              <a:rPr lang="en-US" sz="1500" dirty="0">
                <a:solidFill>
                  <a:schemeClr val="tx2"/>
                </a:solidFill>
              </a:rPr>
              <a:t> et de </a:t>
            </a:r>
            <a:r>
              <a:rPr lang="en-US" sz="1500" dirty="0" err="1">
                <a:solidFill>
                  <a:schemeClr val="tx2"/>
                </a:solidFill>
              </a:rPr>
              <a:t>résilience</a:t>
            </a:r>
            <a:r>
              <a:rPr lang="en-US" sz="1500" dirty="0">
                <a:solidFill>
                  <a:schemeClr val="tx2"/>
                </a:solidFill>
              </a:rPr>
              <a:t> dans </a:t>
            </a:r>
            <a:r>
              <a:rPr lang="en-US" sz="1500" dirty="0" err="1">
                <a:solidFill>
                  <a:schemeClr val="tx2"/>
                </a:solidFill>
              </a:rPr>
              <a:t>notre</a:t>
            </a:r>
            <a:r>
              <a:rPr lang="en-US" sz="1500" dirty="0">
                <a:solidFill>
                  <a:schemeClr val="tx2"/>
                </a:solidFill>
              </a:rPr>
              <a:t> </a:t>
            </a:r>
            <a:r>
              <a:rPr lang="en-US" sz="1500" dirty="0" err="1">
                <a:solidFill>
                  <a:schemeClr val="tx2"/>
                </a:solidFill>
              </a:rPr>
              <a:t>région</a:t>
            </a:r>
            <a:r>
              <a:rPr lang="en-US" sz="1500" dirty="0">
                <a:solidFill>
                  <a:schemeClr val="tx2"/>
                </a:solidFill>
              </a:rPr>
              <a:t>, et nous </a:t>
            </a:r>
            <a:r>
              <a:rPr lang="en-US" sz="1500" dirty="0" err="1">
                <a:solidFill>
                  <a:schemeClr val="tx2"/>
                </a:solidFill>
              </a:rPr>
              <a:t>espérons</a:t>
            </a:r>
            <a:r>
              <a:rPr lang="en-US" sz="1500" dirty="0">
                <a:solidFill>
                  <a:schemeClr val="tx2"/>
                </a:solidFill>
              </a:rPr>
              <a:t> que de </a:t>
            </a:r>
            <a:r>
              <a:rPr lang="en-US" sz="1500" dirty="0" err="1">
                <a:solidFill>
                  <a:schemeClr val="tx2"/>
                </a:solidFill>
              </a:rPr>
              <a:t>nouvelles</a:t>
            </a:r>
            <a:r>
              <a:rPr lang="en-US" sz="1500" dirty="0">
                <a:solidFill>
                  <a:schemeClr val="tx2"/>
                </a:solidFill>
              </a:rPr>
              <a:t> initiatives </a:t>
            </a:r>
            <a:r>
              <a:rPr lang="en-US" sz="1500" dirty="0" err="1">
                <a:solidFill>
                  <a:schemeClr val="tx2"/>
                </a:solidFill>
              </a:rPr>
              <a:t>émergeront</a:t>
            </a:r>
            <a:r>
              <a:rPr lang="en-US" sz="1500" dirty="0">
                <a:solidFill>
                  <a:schemeClr val="tx2"/>
                </a:solidFill>
              </a:rPr>
              <a:t> pour prendre le </a:t>
            </a:r>
            <a:r>
              <a:rPr lang="en-US" sz="1500" dirty="0" err="1">
                <a:solidFill>
                  <a:schemeClr val="tx2"/>
                </a:solidFill>
              </a:rPr>
              <a:t>relais</a:t>
            </a:r>
            <a:r>
              <a:rPr lang="en-US" sz="1500" dirty="0">
                <a:solidFill>
                  <a:schemeClr val="tx2"/>
                </a:solidFill>
              </a:rPr>
              <a:t> et continuer à </a:t>
            </a:r>
            <a:r>
              <a:rPr lang="en-US" sz="1500" dirty="0" err="1">
                <a:solidFill>
                  <a:schemeClr val="tx2"/>
                </a:solidFill>
              </a:rPr>
              <a:t>soutenir</a:t>
            </a:r>
            <a:r>
              <a:rPr lang="en-US" sz="1500" dirty="0">
                <a:solidFill>
                  <a:schemeClr val="tx2"/>
                </a:solidFill>
              </a:rPr>
              <a:t> les plus </a:t>
            </a:r>
            <a:r>
              <a:rPr lang="en-US" sz="1500" dirty="0" err="1">
                <a:solidFill>
                  <a:schemeClr val="tx2"/>
                </a:solidFill>
              </a:rPr>
              <a:t>vulnérables</a:t>
            </a:r>
            <a:r>
              <a:rPr lang="en-US" sz="1500" dirty="0">
                <a:solidFill>
                  <a:schemeClr val="tx2"/>
                </a:solidFill>
              </a:rPr>
              <a:t>. Nous </a:t>
            </a:r>
            <a:r>
              <a:rPr lang="en-US" sz="1500" dirty="0" err="1">
                <a:solidFill>
                  <a:schemeClr val="tx2"/>
                </a:solidFill>
              </a:rPr>
              <a:t>espérons</a:t>
            </a:r>
            <a:r>
              <a:rPr lang="en-US" sz="1500" dirty="0">
                <a:solidFill>
                  <a:schemeClr val="tx2"/>
                </a:solidFill>
              </a:rPr>
              <a:t> que </a:t>
            </a:r>
            <a:r>
              <a:rPr lang="en-US" sz="1500" dirty="0" err="1">
                <a:solidFill>
                  <a:schemeClr val="tx2"/>
                </a:solidFill>
              </a:rPr>
              <a:t>nos</a:t>
            </a:r>
            <a:r>
              <a:rPr lang="en-US" sz="1500" dirty="0">
                <a:solidFill>
                  <a:schemeClr val="tx2"/>
                </a:solidFill>
              </a:rPr>
              <a:t> </a:t>
            </a:r>
            <a:r>
              <a:rPr lang="en-US" sz="1500" dirty="0" err="1">
                <a:solidFill>
                  <a:schemeClr val="tx2"/>
                </a:solidFill>
              </a:rPr>
              <a:t>usagers</a:t>
            </a:r>
            <a:r>
              <a:rPr lang="en-US" sz="1500" dirty="0">
                <a:solidFill>
                  <a:schemeClr val="tx2"/>
                </a:solidFill>
              </a:rPr>
              <a:t>, </a:t>
            </a:r>
            <a:r>
              <a:rPr lang="en-US" sz="1500" dirty="0" err="1">
                <a:solidFill>
                  <a:schemeClr val="tx2"/>
                </a:solidFill>
              </a:rPr>
              <a:t>nos</a:t>
            </a:r>
            <a:r>
              <a:rPr lang="en-US" sz="1500" dirty="0">
                <a:solidFill>
                  <a:schemeClr val="tx2"/>
                </a:solidFill>
              </a:rPr>
              <a:t> </a:t>
            </a:r>
            <a:r>
              <a:rPr lang="en-US" sz="1500" dirty="0" err="1">
                <a:solidFill>
                  <a:schemeClr val="tx2"/>
                </a:solidFill>
              </a:rPr>
              <a:t>partenaires</a:t>
            </a:r>
            <a:r>
              <a:rPr lang="en-US" sz="1500" dirty="0">
                <a:solidFill>
                  <a:schemeClr val="tx2"/>
                </a:solidFill>
              </a:rPr>
              <a:t> et le public </a:t>
            </a:r>
            <a:r>
              <a:rPr lang="en-US" sz="1500" dirty="0" err="1">
                <a:solidFill>
                  <a:schemeClr val="tx2"/>
                </a:solidFill>
              </a:rPr>
              <a:t>comprennent</a:t>
            </a:r>
            <a:r>
              <a:rPr lang="en-US" sz="1500" dirty="0">
                <a:solidFill>
                  <a:schemeClr val="tx2"/>
                </a:solidFill>
              </a:rPr>
              <a:t> la situation </a:t>
            </a:r>
            <a:r>
              <a:rPr lang="en-US" sz="1500" dirty="0" err="1">
                <a:solidFill>
                  <a:schemeClr val="tx2"/>
                </a:solidFill>
              </a:rPr>
              <a:t>intenable</a:t>
            </a:r>
            <a:r>
              <a:rPr lang="en-US" sz="1500" dirty="0">
                <a:solidFill>
                  <a:schemeClr val="tx2"/>
                </a:solidFill>
              </a:rPr>
              <a:t> dans </a:t>
            </a:r>
            <a:r>
              <a:rPr lang="en-US" sz="1500" dirty="0" err="1">
                <a:solidFill>
                  <a:schemeClr val="tx2"/>
                </a:solidFill>
              </a:rPr>
              <a:t>laquelle</a:t>
            </a:r>
            <a:r>
              <a:rPr lang="en-US" sz="1500" dirty="0">
                <a:solidFill>
                  <a:schemeClr val="tx2"/>
                </a:solidFill>
              </a:rPr>
              <a:t> nous </a:t>
            </a:r>
            <a:r>
              <a:rPr lang="en-US" sz="1500" dirty="0" err="1">
                <a:solidFill>
                  <a:schemeClr val="tx2"/>
                </a:solidFill>
              </a:rPr>
              <a:t>nous</a:t>
            </a:r>
            <a:r>
              <a:rPr lang="en-US" sz="1500" dirty="0">
                <a:solidFill>
                  <a:schemeClr val="tx2"/>
                </a:solidFill>
              </a:rPr>
              <a:t> </a:t>
            </a:r>
            <a:r>
              <a:rPr lang="en-US" sz="1500" dirty="0" err="1">
                <a:solidFill>
                  <a:schemeClr val="tx2"/>
                </a:solidFill>
              </a:rPr>
              <a:t>trouvions</a:t>
            </a:r>
            <a:r>
              <a:rPr lang="en-US" sz="1500" dirty="0">
                <a:solidFill>
                  <a:schemeClr val="tx2"/>
                </a:solidFill>
              </a:rPr>
              <a:t>.</a:t>
            </a:r>
          </a:p>
          <a:p>
            <a:pPr>
              <a:lnSpc>
                <a:spcPct val="90000"/>
              </a:lnSpc>
              <a:spcAft>
                <a:spcPts val="600"/>
              </a:spcAft>
            </a:pPr>
            <a:endParaRPr lang="en-US" sz="1500" dirty="0">
              <a:solidFill>
                <a:schemeClr val="tx2"/>
              </a:solidFill>
            </a:endParaRPr>
          </a:p>
          <a:p>
            <a:pPr>
              <a:lnSpc>
                <a:spcPct val="90000"/>
              </a:lnSpc>
              <a:spcAft>
                <a:spcPts val="600"/>
              </a:spcAft>
            </a:pPr>
            <a:endParaRPr lang="en-US" sz="1500" dirty="0">
              <a:solidFill>
                <a:schemeClr val="tx2"/>
              </a:solidFill>
            </a:endParaRPr>
          </a:p>
          <a:p>
            <a:pPr>
              <a:lnSpc>
                <a:spcPct val="90000"/>
              </a:lnSpc>
              <a:spcAft>
                <a:spcPts val="600"/>
              </a:spcAft>
            </a:pPr>
            <a:endParaRPr lang="en-US" sz="1500" b="1" spc="-25" dirty="0">
              <a:solidFill>
                <a:schemeClr val="tx2"/>
              </a:solidFill>
              <a:effectLst/>
            </a:endParaRPr>
          </a:p>
          <a:p>
            <a:pPr>
              <a:lnSpc>
                <a:spcPct val="90000"/>
              </a:lnSpc>
              <a:spcAft>
                <a:spcPts val="600"/>
              </a:spcAft>
            </a:pPr>
            <a:endParaRPr lang="en-US" sz="1500" spc="-25" dirty="0">
              <a:solidFill>
                <a:schemeClr val="tx2"/>
              </a:solidFill>
              <a:effectLst/>
            </a:endParaRPr>
          </a:p>
          <a:p>
            <a:pPr>
              <a:lnSpc>
                <a:spcPct val="90000"/>
              </a:lnSpc>
              <a:spcAft>
                <a:spcPts val="600"/>
              </a:spcAft>
            </a:pPr>
            <a:endParaRPr lang="en-US" sz="1500" dirty="0">
              <a:solidFill>
                <a:schemeClr val="tx2"/>
              </a:solidFill>
            </a:endParaRPr>
          </a:p>
          <a:p>
            <a:pPr indent="-228600">
              <a:lnSpc>
                <a:spcPct val="90000"/>
              </a:lnSpc>
              <a:spcAft>
                <a:spcPts val="600"/>
              </a:spcAft>
              <a:buFont typeface="Arial" panose="020B0604020202020204" pitchFamily="34" charset="0"/>
              <a:buChar char="•"/>
            </a:pPr>
            <a:endParaRPr lang="en-US" sz="500" b="1" dirty="0">
              <a:solidFill>
                <a:schemeClr val="tx2"/>
              </a:solidFill>
            </a:endParaRPr>
          </a:p>
        </p:txBody>
      </p:sp>
    </p:spTree>
    <p:extLst>
      <p:ext uri="{BB962C8B-B14F-4D97-AF65-F5344CB8AC3E}">
        <p14:creationId xmlns:p14="http://schemas.microsoft.com/office/powerpoint/2010/main" val="4779782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6" name="Image 5" descr="Une image contenant nourriture, repas, Cuisine, Restauration rapide&#10;&#10;Le contenu généré par l’IA peut être incorrect.">
            <a:extLst>
              <a:ext uri="{FF2B5EF4-FFF2-40B4-BE49-F238E27FC236}">
                <a16:creationId xmlns:a16="http://schemas.microsoft.com/office/drawing/2014/main" id="{26A0DCF7-DE83-8C74-60A3-3620BD0B110D}"/>
              </a:ext>
            </a:extLst>
          </p:cNvPr>
          <p:cNvPicPr>
            <a:picLocks noChangeAspect="1"/>
          </p:cNvPicPr>
          <p:nvPr/>
        </p:nvPicPr>
        <p:blipFill>
          <a:blip r:embed="rId2">
            <a:extLst>
              <a:ext uri="{28A0092B-C50C-407E-A947-70E740481C1C}">
                <a14:useLocalDpi xmlns:a14="http://schemas.microsoft.com/office/drawing/2010/main" val="0"/>
              </a:ext>
            </a:extLst>
          </a:blip>
          <a:srcRect l="4037" r="4038" b="1"/>
          <a:stretch>
            <a:fillRect/>
          </a:stretch>
        </p:blipFill>
        <p:spPr>
          <a:xfrm rot="5400000">
            <a:off x="1544541" y="-1544541"/>
            <a:ext cx="6858000" cy="9947082"/>
          </a:xfrm>
          <a:prstGeom prst="rect">
            <a:avLst/>
          </a:prstGeom>
        </p:spPr>
      </p:pic>
      <p:sp>
        <p:nvSpPr>
          <p:cNvPr id="43" name="Freeform: Shape 42">
            <a:extLst>
              <a:ext uri="{FF2B5EF4-FFF2-40B4-BE49-F238E27FC236}">
                <a16:creationId xmlns:a16="http://schemas.microsoft.com/office/drawing/2014/main" id="{5871FC61-DD4E-47D4-81FD-8A7E7D12B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86049"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45" name="Freeform: Shape 44">
            <a:extLst>
              <a:ext uri="{FF2B5EF4-FFF2-40B4-BE49-F238E27FC236}">
                <a16:creationId xmlns:a16="http://schemas.microsoft.com/office/drawing/2014/main" id="{F9EC3F91-A75C-4F74-867E-E4C28C135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8226" y="0"/>
            <a:ext cx="5043774" cy="6858000"/>
          </a:xfrm>
          <a:custGeom>
            <a:avLst/>
            <a:gdLst>
              <a:gd name="connsiteX0" fmla="*/ 1648981 w 5043774"/>
              <a:gd name="connsiteY0" fmla="*/ 0 h 6858000"/>
              <a:gd name="connsiteX1" fmla="*/ 2759699 w 5043774"/>
              <a:gd name="connsiteY1" fmla="*/ 0 h 6858000"/>
              <a:gd name="connsiteX2" fmla="*/ 3379301 w 5043774"/>
              <a:gd name="connsiteY2" fmla="*/ 0 h 6858000"/>
              <a:gd name="connsiteX3" fmla="*/ 3552342 w 5043774"/>
              <a:gd name="connsiteY3" fmla="*/ 0 h 6858000"/>
              <a:gd name="connsiteX4" fmla="*/ 4617166 w 5043774"/>
              <a:gd name="connsiteY4" fmla="*/ 0 h 6858000"/>
              <a:gd name="connsiteX5" fmla="*/ 4786130 w 5043774"/>
              <a:gd name="connsiteY5" fmla="*/ 0 h 6858000"/>
              <a:gd name="connsiteX6" fmla="*/ 4980168 w 5043774"/>
              <a:gd name="connsiteY6" fmla="*/ 0 h 6858000"/>
              <a:gd name="connsiteX7" fmla="*/ 5043774 w 5043774"/>
              <a:gd name="connsiteY7" fmla="*/ 0 h 6858000"/>
              <a:gd name="connsiteX8" fmla="*/ 5043774 w 5043774"/>
              <a:gd name="connsiteY8" fmla="*/ 6858000 h 6858000"/>
              <a:gd name="connsiteX9" fmla="*/ 4980168 w 5043774"/>
              <a:gd name="connsiteY9" fmla="*/ 6858000 h 6858000"/>
              <a:gd name="connsiteX10" fmla="*/ 4786130 w 5043774"/>
              <a:gd name="connsiteY10" fmla="*/ 6858000 h 6858000"/>
              <a:gd name="connsiteX11" fmla="*/ 4617166 w 5043774"/>
              <a:gd name="connsiteY11" fmla="*/ 6858000 h 6858000"/>
              <a:gd name="connsiteX12" fmla="*/ 3552342 w 5043774"/>
              <a:gd name="connsiteY12" fmla="*/ 6858000 h 6858000"/>
              <a:gd name="connsiteX13" fmla="*/ 3379301 w 5043774"/>
              <a:gd name="connsiteY13" fmla="*/ 6858000 h 6858000"/>
              <a:gd name="connsiteX14" fmla="*/ 2759699 w 5043774"/>
              <a:gd name="connsiteY14" fmla="*/ 6858000 h 6858000"/>
              <a:gd name="connsiteX15" fmla="*/ 2542782 w 5043774"/>
              <a:gd name="connsiteY15" fmla="*/ 6858000 h 6858000"/>
              <a:gd name="connsiteX16" fmla="*/ 2429239 w 5043774"/>
              <a:gd name="connsiteY16" fmla="*/ 6780599 h 6858000"/>
              <a:gd name="connsiteX17" fmla="*/ 1904328 w 5043774"/>
              <a:gd name="connsiteY17" fmla="*/ 6374814 h 6858000"/>
              <a:gd name="connsiteX18" fmla="*/ 0 w 5043774"/>
              <a:gd name="connsiteY18" fmla="*/ 3621656 h 6858000"/>
              <a:gd name="connsiteX19" fmla="*/ 1626503 w 5043774"/>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43774" h="6858000">
                <a:moveTo>
                  <a:pt x="1648981" y="0"/>
                </a:moveTo>
                <a:lnTo>
                  <a:pt x="2759699" y="0"/>
                </a:lnTo>
                <a:lnTo>
                  <a:pt x="3379301" y="0"/>
                </a:lnTo>
                <a:lnTo>
                  <a:pt x="3552342" y="0"/>
                </a:lnTo>
                <a:lnTo>
                  <a:pt x="4617166" y="0"/>
                </a:lnTo>
                <a:lnTo>
                  <a:pt x="4786130" y="0"/>
                </a:lnTo>
                <a:lnTo>
                  <a:pt x="4980168" y="0"/>
                </a:lnTo>
                <a:lnTo>
                  <a:pt x="5043774" y="0"/>
                </a:lnTo>
                <a:lnTo>
                  <a:pt x="5043774" y="6858000"/>
                </a:lnTo>
                <a:lnTo>
                  <a:pt x="4980168" y="6858000"/>
                </a:lnTo>
                <a:lnTo>
                  <a:pt x="4786130" y="6858000"/>
                </a:lnTo>
                <a:lnTo>
                  <a:pt x="4617166" y="6858000"/>
                </a:lnTo>
                <a:lnTo>
                  <a:pt x="3552342" y="6858000"/>
                </a:lnTo>
                <a:lnTo>
                  <a:pt x="3379301" y="6858000"/>
                </a:lnTo>
                <a:lnTo>
                  <a:pt x="2759699" y="6858000"/>
                </a:lnTo>
                <a:lnTo>
                  <a:pt x="2542782" y="6858000"/>
                </a:lnTo>
                <a:lnTo>
                  <a:pt x="2429239" y="6780599"/>
                </a:lnTo>
                <a:cubicBezTo>
                  <a:pt x="2252641" y="6653108"/>
                  <a:pt x="2079285" y="6515397"/>
                  <a:pt x="1904328" y="6374814"/>
                </a:cubicBezTo>
                <a:cubicBezTo>
                  <a:pt x="943579" y="5602839"/>
                  <a:pt x="0" y="4969131"/>
                  <a:pt x="0" y="3621656"/>
                </a:cubicBezTo>
                <a:cubicBezTo>
                  <a:pt x="0" y="2093192"/>
                  <a:pt x="582912" y="754641"/>
                  <a:pt x="1626503" y="14997"/>
                </a:cubicBezTo>
                <a:close/>
              </a:path>
            </a:pathLst>
          </a:cu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Meiryo"/>
            </a:endParaRPr>
          </a:p>
        </p:txBody>
      </p:sp>
      <p:sp>
        <p:nvSpPr>
          <p:cNvPr id="47" name="Freeform: Shape 46">
            <a:extLst>
              <a:ext uri="{FF2B5EF4-FFF2-40B4-BE49-F238E27FC236}">
                <a16:creationId xmlns:a16="http://schemas.microsoft.com/office/drawing/2014/main" id="{829A1E2C-5AC8-40FC-99E9-832069D39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97013"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ZoneTexte 1">
            <a:extLst>
              <a:ext uri="{FF2B5EF4-FFF2-40B4-BE49-F238E27FC236}">
                <a16:creationId xmlns:a16="http://schemas.microsoft.com/office/drawing/2014/main" id="{63B96DBA-AF07-7BD6-5CD6-4517DC17DDE6}"/>
              </a:ext>
            </a:extLst>
          </p:cNvPr>
          <p:cNvSpPr txBox="1"/>
          <p:nvPr/>
        </p:nvSpPr>
        <p:spPr>
          <a:xfrm>
            <a:off x="8574227" y="75632"/>
            <a:ext cx="3888664" cy="1893150"/>
          </a:xfrm>
          <a:prstGeom prst="rect">
            <a:avLst/>
          </a:prstGeom>
        </p:spPr>
        <p:txBody>
          <a:bodyPr vert="horz" lIns="91440" tIns="45720" rIns="91440" bIns="45720" rtlCol="0" anchor="b">
            <a:normAutofit fontScale="92500" lnSpcReduction="20000"/>
          </a:bodyPr>
          <a:lstStyle/>
          <a:p>
            <a:pPr>
              <a:lnSpc>
                <a:spcPct val="90000"/>
              </a:lnSpc>
              <a:spcBef>
                <a:spcPct val="0"/>
              </a:spcBef>
              <a:spcAft>
                <a:spcPts val="600"/>
              </a:spcAft>
            </a:pPr>
            <a:endParaRPr lang="en-US" sz="2000" dirty="0">
              <a:latin typeface="+mj-lt"/>
              <a:ea typeface="+mj-ea"/>
              <a:cs typeface="+mj-cs"/>
            </a:endParaRPr>
          </a:p>
          <a:p>
            <a:pPr>
              <a:lnSpc>
                <a:spcPct val="90000"/>
              </a:lnSpc>
              <a:spcBef>
                <a:spcPct val="0"/>
              </a:spcBef>
              <a:spcAft>
                <a:spcPts val="600"/>
              </a:spcAft>
            </a:pPr>
            <a:r>
              <a:rPr lang="en-US" sz="3800" b="1" dirty="0">
                <a:solidFill>
                  <a:srgbClr val="FF0000"/>
                </a:solidFill>
                <a:latin typeface="+mj-lt"/>
                <a:ea typeface="+mj-ea"/>
                <a:cs typeface="+mj-cs"/>
              </a:rPr>
              <a:t>5</a:t>
            </a:r>
            <a:r>
              <a:rPr lang="en-US" sz="2000" dirty="0">
                <a:solidFill>
                  <a:srgbClr val="FF0000"/>
                </a:solidFill>
                <a:latin typeface="+mj-lt"/>
                <a:ea typeface="+mj-ea"/>
                <a:cs typeface="+mj-cs"/>
              </a:rPr>
              <a:t> distributions par </a:t>
            </a:r>
            <a:r>
              <a:rPr lang="en-US" sz="2000" dirty="0" err="1">
                <a:solidFill>
                  <a:srgbClr val="FF0000"/>
                </a:solidFill>
                <a:latin typeface="+mj-lt"/>
                <a:ea typeface="+mj-ea"/>
                <a:cs typeface="+mj-cs"/>
              </a:rPr>
              <a:t>semaine</a:t>
            </a:r>
            <a:endParaRPr lang="en-US" sz="2000" dirty="0">
              <a:solidFill>
                <a:srgbClr val="FF0000"/>
              </a:solidFill>
              <a:latin typeface="+mj-lt"/>
              <a:ea typeface="+mj-ea"/>
              <a:cs typeface="+mj-cs"/>
            </a:endParaRPr>
          </a:p>
          <a:p>
            <a:pPr>
              <a:lnSpc>
                <a:spcPct val="90000"/>
              </a:lnSpc>
              <a:spcBef>
                <a:spcPct val="0"/>
              </a:spcBef>
              <a:spcAft>
                <a:spcPts val="600"/>
              </a:spcAft>
            </a:pPr>
            <a:r>
              <a:rPr lang="en-US" sz="3800" b="1" dirty="0">
                <a:solidFill>
                  <a:schemeClr val="accent6"/>
                </a:solidFill>
                <a:latin typeface="+mj-lt"/>
                <a:ea typeface="+mj-ea"/>
                <a:cs typeface="+mj-cs"/>
              </a:rPr>
              <a:t>3 914 </a:t>
            </a:r>
            <a:r>
              <a:rPr lang="en-US" sz="2000" dirty="0" err="1">
                <a:solidFill>
                  <a:schemeClr val="accent6"/>
                </a:solidFill>
                <a:latin typeface="+mj-lt"/>
                <a:ea typeface="+mj-ea"/>
                <a:cs typeface="+mj-cs"/>
              </a:rPr>
              <a:t>repas</a:t>
            </a:r>
            <a:r>
              <a:rPr lang="en-US" sz="2000" dirty="0">
                <a:solidFill>
                  <a:schemeClr val="accent6"/>
                </a:solidFill>
                <a:latin typeface="+mj-lt"/>
                <a:ea typeface="+mj-ea"/>
                <a:cs typeface="+mj-cs"/>
              </a:rPr>
              <a:t> </a:t>
            </a:r>
            <a:r>
              <a:rPr lang="en-US" sz="2000" dirty="0" err="1">
                <a:solidFill>
                  <a:schemeClr val="accent6"/>
                </a:solidFill>
                <a:latin typeface="+mj-lt"/>
                <a:ea typeface="+mj-ea"/>
                <a:cs typeface="+mj-cs"/>
              </a:rPr>
              <a:t>servis</a:t>
            </a:r>
            <a:r>
              <a:rPr lang="en-US" sz="2000" dirty="0">
                <a:solidFill>
                  <a:schemeClr val="accent6"/>
                </a:solidFill>
                <a:latin typeface="+mj-lt"/>
                <a:ea typeface="+mj-ea"/>
                <a:cs typeface="+mj-cs"/>
              </a:rPr>
              <a:t> par </a:t>
            </a:r>
            <a:r>
              <a:rPr lang="en-US" sz="2000" dirty="0" err="1">
                <a:solidFill>
                  <a:schemeClr val="accent6"/>
                </a:solidFill>
                <a:latin typeface="+mj-lt"/>
                <a:ea typeface="+mj-ea"/>
                <a:cs typeface="+mj-cs"/>
              </a:rPr>
              <a:t>mois</a:t>
            </a:r>
            <a:endParaRPr lang="en-US" sz="2000" dirty="0">
              <a:solidFill>
                <a:schemeClr val="accent6"/>
              </a:solidFill>
              <a:latin typeface="+mj-lt"/>
              <a:ea typeface="+mj-ea"/>
              <a:cs typeface="+mj-cs"/>
            </a:endParaRPr>
          </a:p>
          <a:p>
            <a:pPr>
              <a:lnSpc>
                <a:spcPct val="90000"/>
              </a:lnSpc>
              <a:spcBef>
                <a:spcPct val="0"/>
              </a:spcBef>
              <a:spcAft>
                <a:spcPts val="600"/>
              </a:spcAft>
            </a:pPr>
            <a:r>
              <a:rPr lang="en-US" sz="4100" b="1" dirty="0">
                <a:solidFill>
                  <a:schemeClr val="tx2">
                    <a:lumMod val="50000"/>
                    <a:lumOff val="50000"/>
                  </a:schemeClr>
                </a:solidFill>
                <a:latin typeface="+mj-lt"/>
                <a:ea typeface="+mj-ea"/>
                <a:cs typeface="+mj-cs"/>
              </a:rPr>
              <a:t>560</a:t>
            </a:r>
            <a:r>
              <a:rPr lang="en-US" sz="2000" dirty="0">
                <a:solidFill>
                  <a:schemeClr val="tx2">
                    <a:lumMod val="50000"/>
                    <a:lumOff val="50000"/>
                  </a:schemeClr>
                </a:solidFill>
                <a:latin typeface="+mj-lt"/>
                <a:ea typeface="+mj-ea"/>
                <a:cs typeface="+mj-cs"/>
              </a:rPr>
              <a:t> </a:t>
            </a:r>
            <a:r>
              <a:rPr lang="en-US" sz="2000" dirty="0" err="1">
                <a:solidFill>
                  <a:schemeClr val="tx2">
                    <a:lumMod val="50000"/>
                    <a:lumOff val="50000"/>
                  </a:schemeClr>
                </a:solidFill>
                <a:latin typeface="+mj-lt"/>
                <a:ea typeface="+mj-ea"/>
                <a:cs typeface="+mj-cs"/>
              </a:rPr>
              <a:t>usagers</a:t>
            </a:r>
            <a:r>
              <a:rPr lang="en-US" sz="2000" dirty="0">
                <a:solidFill>
                  <a:schemeClr val="tx2">
                    <a:lumMod val="50000"/>
                    <a:lumOff val="50000"/>
                  </a:schemeClr>
                </a:solidFill>
                <a:latin typeface="+mj-lt"/>
                <a:ea typeface="+mj-ea"/>
                <a:cs typeface="+mj-cs"/>
              </a:rPr>
              <a:t> </a:t>
            </a:r>
          </a:p>
          <a:p>
            <a:pPr>
              <a:lnSpc>
                <a:spcPct val="90000"/>
              </a:lnSpc>
              <a:spcBef>
                <a:spcPct val="0"/>
              </a:spcBef>
              <a:spcAft>
                <a:spcPts val="600"/>
              </a:spcAft>
            </a:pPr>
            <a:endParaRPr lang="en-US" sz="2000" dirty="0">
              <a:latin typeface="+mj-lt"/>
              <a:ea typeface="+mj-ea"/>
              <a:cs typeface="+mj-cs"/>
            </a:endParaRPr>
          </a:p>
        </p:txBody>
      </p:sp>
      <p:sp>
        <p:nvSpPr>
          <p:cNvPr id="3" name="ZoneTexte 2">
            <a:extLst>
              <a:ext uri="{FF2B5EF4-FFF2-40B4-BE49-F238E27FC236}">
                <a16:creationId xmlns:a16="http://schemas.microsoft.com/office/drawing/2014/main" id="{6246125E-3D2A-05FA-E213-ABC542E4F53F}"/>
              </a:ext>
            </a:extLst>
          </p:cNvPr>
          <p:cNvSpPr txBox="1"/>
          <p:nvPr/>
        </p:nvSpPr>
        <p:spPr>
          <a:xfrm>
            <a:off x="7719703" y="1700522"/>
            <a:ext cx="4521139" cy="4135271"/>
          </a:xfrm>
          <a:prstGeom prst="rect">
            <a:avLst/>
          </a:prstGeom>
        </p:spPr>
        <p:txBody>
          <a:bodyPr vert="horz" lIns="91440" tIns="45720" rIns="91440" bIns="45720" rtlCol="0">
            <a:normAutofit/>
          </a:bodyPr>
          <a:lstStyle/>
          <a:p>
            <a:pPr>
              <a:lnSpc>
                <a:spcPct val="90000"/>
              </a:lnSpc>
              <a:spcAft>
                <a:spcPts val="600"/>
              </a:spcAft>
            </a:pPr>
            <a:r>
              <a:rPr lang="fr-CA" sz="1600" dirty="0">
                <a:ea typeface="Times New Roman" panose="02020603050405020304" pitchFamily="18" charset="0"/>
                <a:cs typeface="Times New Roman" panose="02020603050405020304" pitchFamily="18" charset="0"/>
              </a:rPr>
              <a:t>Itinérance Zéro soulage la pauvreté en opérant un véhicule surnommé Claire qui distribue sur la rue des repas aux personnes en situation d’itinérance et aux familles à faible revenu dans la région de Gatineau. </a:t>
            </a:r>
            <a:endParaRPr lang="en-CA" sz="1600" dirty="0">
              <a:ea typeface="Times New Roman" panose="02020603050405020304" pitchFamily="18" charset="0"/>
            </a:endParaRPr>
          </a:p>
          <a:p>
            <a:pPr>
              <a:lnSpc>
                <a:spcPct val="90000"/>
              </a:lnSpc>
              <a:spcAft>
                <a:spcPts val="600"/>
              </a:spcAft>
            </a:pPr>
            <a:r>
              <a:rPr lang="en-US" sz="1600" dirty="0"/>
              <a:t>Avec </a:t>
            </a:r>
            <a:r>
              <a:rPr lang="en-US" sz="1600" dirty="0" err="1"/>
              <a:t>ces</a:t>
            </a:r>
            <a:r>
              <a:rPr lang="en-US" sz="1600" dirty="0"/>
              <a:t> cinq distributions </a:t>
            </a:r>
            <a:r>
              <a:rPr lang="en-US" sz="1600" dirty="0" err="1"/>
              <a:t>alimentaires</a:t>
            </a:r>
            <a:r>
              <a:rPr lang="en-US" sz="1600" dirty="0"/>
              <a:t> </a:t>
            </a:r>
            <a:r>
              <a:rPr lang="en-US" sz="1600" dirty="0" err="1"/>
              <a:t>hebdomadaires</a:t>
            </a:r>
            <a:r>
              <a:rPr lang="en-US" sz="1600" dirty="0"/>
              <a:t>, </a:t>
            </a:r>
            <a:r>
              <a:rPr lang="en-US" sz="1600" dirty="0" err="1"/>
              <a:t>Itinérance</a:t>
            </a:r>
            <a:r>
              <a:rPr lang="en-US" sz="1600" dirty="0"/>
              <a:t> </a:t>
            </a:r>
            <a:r>
              <a:rPr lang="en-US" sz="1600" dirty="0" err="1"/>
              <a:t>Zéro</a:t>
            </a:r>
            <a:r>
              <a:rPr lang="en-US" sz="1600" dirty="0"/>
              <a:t> </a:t>
            </a:r>
            <a:r>
              <a:rPr lang="en-US" sz="1600" dirty="0" err="1"/>
              <a:t>approvisionne</a:t>
            </a:r>
            <a:r>
              <a:rPr lang="en-US" sz="1600" dirty="0"/>
              <a:t> 560 </a:t>
            </a:r>
            <a:r>
              <a:rPr lang="en-US" sz="1600" dirty="0" err="1"/>
              <a:t>personnes</a:t>
            </a:r>
            <a:r>
              <a:rPr lang="en-US" sz="1600" dirty="0"/>
              <a:t>.</a:t>
            </a:r>
          </a:p>
          <a:p>
            <a:pPr>
              <a:lnSpc>
                <a:spcPct val="90000"/>
              </a:lnSpc>
              <a:spcAft>
                <a:spcPts val="600"/>
              </a:spcAft>
            </a:pPr>
            <a:r>
              <a:rPr lang="en-US" sz="1600" dirty="0"/>
              <a:t>Notre </a:t>
            </a:r>
            <a:r>
              <a:rPr lang="en-US" sz="1600" dirty="0" err="1"/>
              <a:t>organisme</a:t>
            </a:r>
            <a:r>
              <a:rPr lang="en-US" sz="1600" dirty="0"/>
              <a:t> distribute </a:t>
            </a:r>
            <a:r>
              <a:rPr lang="en-US" sz="1600" dirty="0" err="1"/>
              <a:t>en</a:t>
            </a:r>
            <a:r>
              <a:rPr lang="en-US" sz="1600" dirty="0"/>
              <a:t> </a:t>
            </a:r>
            <a:r>
              <a:rPr lang="en-US" sz="1600" dirty="0" err="1"/>
              <a:t>moyenne</a:t>
            </a:r>
            <a:r>
              <a:rPr lang="en-US" sz="1600" dirty="0"/>
              <a:t> 3 914 </a:t>
            </a:r>
            <a:r>
              <a:rPr lang="en-US" sz="1600" dirty="0" err="1"/>
              <a:t>repas</a:t>
            </a:r>
            <a:r>
              <a:rPr lang="en-US" sz="1600" dirty="0"/>
              <a:t> par </a:t>
            </a:r>
            <a:r>
              <a:rPr lang="en-US" sz="1600" dirty="0" err="1"/>
              <a:t>mois</a:t>
            </a:r>
            <a:r>
              <a:rPr lang="en-US" sz="1600" dirty="0"/>
              <a:t> dans trois </a:t>
            </a:r>
            <a:r>
              <a:rPr lang="en-US" sz="1600" dirty="0" err="1"/>
              <a:t>secteurs</a:t>
            </a:r>
            <a:r>
              <a:rPr lang="en-US" sz="1600" dirty="0"/>
              <a:t> de la </a:t>
            </a:r>
            <a:r>
              <a:rPr lang="en-US" sz="1600" dirty="0" err="1"/>
              <a:t>région</a:t>
            </a:r>
            <a:r>
              <a:rPr lang="en-US" sz="1600" dirty="0"/>
              <a:t> de Gatineau : Notre-Dame, Pointe-Gatineau et le Vieux-Hull. </a:t>
            </a:r>
          </a:p>
          <a:p>
            <a:pPr>
              <a:lnSpc>
                <a:spcPct val="90000"/>
              </a:lnSpc>
              <a:spcAft>
                <a:spcPts val="600"/>
              </a:spcAft>
            </a:pPr>
            <a:r>
              <a:rPr lang="en-US" sz="1600" dirty="0"/>
              <a:t>Cette </a:t>
            </a:r>
            <a:r>
              <a:rPr lang="en-US" sz="1600" dirty="0" err="1"/>
              <a:t>année</a:t>
            </a:r>
            <a:r>
              <a:rPr lang="en-US" sz="1600" dirty="0"/>
              <a:t> </a:t>
            </a:r>
            <a:r>
              <a:rPr lang="en-US" sz="1600" dirty="0" err="1"/>
              <a:t>notre</a:t>
            </a:r>
            <a:r>
              <a:rPr lang="en-US" sz="1600" dirty="0"/>
              <a:t> </a:t>
            </a:r>
            <a:r>
              <a:rPr lang="en-US" sz="1600" dirty="0" err="1"/>
              <a:t>organisme</a:t>
            </a:r>
            <a:r>
              <a:rPr lang="en-US" sz="1600" dirty="0"/>
              <a:t> a </a:t>
            </a:r>
            <a:r>
              <a:rPr lang="en-US" sz="1600" dirty="0" err="1"/>
              <a:t>distribué</a:t>
            </a:r>
            <a:r>
              <a:rPr lang="en-US" sz="1600" dirty="0"/>
              <a:t> à </a:t>
            </a:r>
            <a:r>
              <a:rPr lang="en-US" sz="1600" dirty="0" err="1"/>
              <a:t>elle</a:t>
            </a:r>
            <a:r>
              <a:rPr lang="en-US" sz="1600" dirty="0"/>
              <a:t> </a:t>
            </a:r>
            <a:r>
              <a:rPr lang="en-US" sz="1600" dirty="0" err="1"/>
              <a:t>seule</a:t>
            </a:r>
            <a:r>
              <a:rPr lang="en-US" sz="1600" dirty="0"/>
              <a:t> 46 963 </a:t>
            </a:r>
            <a:r>
              <a:rPr lang="en-US" sz="1600" dirty="0" err="1"/>
              <a:t>repas</a:t>
            </a:r>
            <a:r>
              <a:rPr lang="en-US" sz="1600" dirty="0"/>
              <a:t> </a:t>
            </a:r>
            <a:r>
              <a:rPr lang="en-US" sz="1600" dirty="0" err="1"/>
              <a:t>chauds</a:t>
            </a:r>
            <a:r>
              <a:rPr lang="en-US" sz="1600" dirty="0"/>
              <a:t> </a:t>
            </a:r>
            <a:r>
              <a:rPr lang="en-US" sz="1600" dirty="0" err="1"/>
              <a:t>cuisinés</a:t>
            </a:r>
            <a:r>
              <a:rPr lang="en-US" sz="1600" dirty="0"/>
              <a:t> par </a:t>
            </a:r>
            <a:r>
              <a:rPr lang="en-US" sz="1600" dirty="0" err="1"/>
              <a:t>une</a:t>
            </a:r>
            <a:r>
              <a:rPr lang="en-US" sz="1600" dirty="0"/>
              <a:t> </a:t>
            </a:r>
            <a:r>
              <a:rPr lang="en-US" sz="1600" dirty="0" err="1"/>
              <a:t>trentaine</a:t>
            </a:r>
            <a:r>
              <a:rPr lang="en-US" sz="1600" dirty="0"/>
              <a:t> de </a:t>
            </a:r>
            <a:r>
              <a:rPr lang="en-US" sz="1600" dirty="0" err="1"/>
              <a:t>bénévoles</a:t>
            </a:r>
            <a:r>
              <a:rPr lang="en-US" sz="1600" dirty="0"/>
              <a:t> et un chef </a:t>
            </a:r>
            <a:r>
              <a:rPr lang="en-US" sz="1600" dirty="0" err="1"/>
              <a:t>cuisinier</a:t>
            </a:r>
            <a:r>
              <a:rPr lang="en-US" sz="1600" dirty="0"/>
              <a:t>.  </a:t>
            </a:r>
          </a:p>
          <a:p>
            <a:pPr>
              <a:lnSpc>
                <a:spcPct val="90000"/>
              </a:lnSpc>
              <a:spcAft>
                <a:spcPts val="600"/>
              </a:spcAft>
            </a:pPr>
            <a:endParaRPr lang="en-US" sz="1400" dirty="0"/>
          </a:p>
        </p:txBody>
      </p:sp>
      <p:sp>
        <p:nvSpPr>
          <p:cNvPr id="4" name="ZoneTexte 3">
            <a:extLst>
              <a:ext uri="{FF2B5EF4-FFF2-40B4-BE49-F238E27FC236}">
                <a16:creationId xmlns:a16="http://schemas.microsoft.com/office/drawing/2014/main" id="{AC9A9E4D-D36F-81A5-3A07-DC3CDA73C29C}"/>
              </a:ext>
            </a:extLst>
          </p:cNvPr>
          <p:cNvSpPr txBox="1"/>
          <p:nvPr/>
        </p:nvSpPr>
        <p:spPr>
          <a:xfrm rot="20990591">
            <a:off x="461061" y="5507496"/>
            <a:ext cx="7072553" cy="1077218"/>
          </a:xfrm>
          <a:prstGeom prst="rect">
            <a:avLst/>
          </a:prstGeom>
          <a:noFill/>
        </p:spPr>
        <p:txBody>
          <a:bodyPr wrap="square" rtlCol="0">
            <a:spAutoFit/>
          </a:bodyPr>
          <a:lstStyle/>
          <a:p>
            <a:pPr algn="r">
              <a:spcAft>
                <a:spcPts val="600"/>
              </a:spcAft>
            </a:pPr>
            <a:r>
              <a:rPr lang="fr-CA" sz="3200" dirty="0">
                <a:solidFill>
                  <a:schemeClr val="bg1"/>
                </a:solidFill>
              </a:rPr>
              <a:t>Transformation alimentaire et distribution de repas chauds</a:t>
            </a:r>
            <a:endParaRPr lang="en-CA" sz="3200" dirty="0">
              <a:solidFill>
                <a:schemeClr val="bg1"/>
              </a:solidFill>
            </a:endParaRPr>
          </a:p>
        </p:txBody>
      </p:sp>
    </p:spTree>
    <p:extLst>
      <p:ext uri="{BB962C8B-B14F-4D97-AF65-F5344CB8AC3E}">
        <p14:creationId xmlns:p14="http://schemas.microsoft.com/office/powerpoint/2010/main" val="20300161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oneTexte 2">
            <a:extLst>
              <a:ext uri="{FF2B5EF4-FFF2-40B4-BE49-F238E27FC236}">
                <a16:creationId xmlns:a16="http://schemas.microsoft.com/office/drawing/2014/main" id="{A1CE7FD7-7DCE-020C-4ED7-FE4896575596}"/>
              </a:ext>
            </a:extLst>
          </p:cNvPr>
          <p:cNvSpPr txBox="1"/>
          <p:nvPr/>
        </p:nvSpPr>
        <p:spPr>
          <a:xfrm>
            <a:off x="534057" y="2772728"/>
            <a:ext cx="4776120" cy="4085272"/>
          </a:xfrm>
          <a:prstGeom prst="rect">
            <a:avLst/>
          </a:prstGeom>
        </p:spPr>
        <p:txBody>
          <a:bodyPr vert="horz" lIns="91440" tIns="45720" rIns="91440" bIns="45720" rtlCol="0">
            <a:normAutofit/>
          </a:bodyPr>
          <a:lstStyle/>
          <a:p>
            <a:pPr>
              <a:lnSpc>
                <a:spcPct val="90000"/>
              </a:lnSpc>
              <a:spcAft>
                <a:spcPts val="600"/>
              </a:spcAft>
            </a:pPr>
            <a:r>
              <a:rPr lang="en-US" sz="1600" dirty="0"/>
              <a:t>Notre travail de rue </a:t>
            </a:r>
            <a:r>
              <a:rPr lang="en-US" sz="1600" dirty="0" err="1"/>
              <a:t>consiste</a:t>
            </a:r>
            <a:r>
              <a:rPr lang="en-US" sz="1600" dirty="0"/>
              <a:t> à </a:t>
            </a:r>
            <a:r>
              <a:rPr lang="en-US" sz="1600" dirty="0" err="1"/>
              <a:t>aller</a:t>
            </a:r>
            <a:r>
              <a:rPr lang="en-US" sz="1600" dirty="0"/>
              <a:t> à la rencontre des </a:t>
            </a:r>
            <a:r>
              <a:rPr lang="en-US" sz="1600" dirty="0" err="1"/>
              <a:t>personnes</a:t>
            </a:r>
            <a:r>
              <a:rPr lang="en-US" sz="1600" dirty="0"/>
              <a:t> dans </a:t>
            </a:r>
            <a:r>
              <a:rPr lang="en-US" sz="1600" dirty="0" err="1"/>
              <a:t>leur</a:t>
            </a:r>
            <a:r>
              <a:rPr lang="en-US" sz="1600" dirty="0"/>
              <a:t> milieu de vie pour </a:t>
            </a:r>
            <a:r>
              <a:rPr lang="en-US" sz="1600" dirty="0" err="1"/>
              <a:t>établir</a:t>
            </a:r>
            <a:r>
              <a:rPr lang="en-US" sz="1600" dirty="0"/>
              <a:t> </a:t>
            </a:r>
            <a:r>
              <a:rPr lang="en-US" sz="1600" dirty="0" err="1"/>
              <a:t>une</a:t>
            </a:r>
            <a:r>
              <a:rPr lang="en-US" sz="1600" dirty="0"/>
              <a:t> relation de </a:t>
            </a:r>
            <a:r>
              <a:rPr lang="en-US" sz="1600" dirty="0" err="1"/>
              <a:t>confiance</a:t>
            </a:r>
            <a:r>
              <a:rPr lang="en-US" sz="1600" dirty="0"/>
              <a:t>, proposer </a:t>
            </a:r>
            <a:r>
              <a:rPr lang="en-US" sz="1600" dirty="0" err="1"/>
              <a:t>une</a:t>
            </a:r>
            <a:r>
              <a:rPr lang="en-US" sz="1600" dirty="0"/>
              <a:t> </a:t>
            </a:r>
            <a:r>
              <a:rPr lang="en-US" sz="1600" dirty="0" err="1"/>
              <a:t>écoute</a:t>
            </a:r>
            <a:r>
              <a:rPr lang="en-US" sz="1600" dirty="0"/>
              <a:t>, </a:t>
            </a:r>
            <a:r>
              <a:rPr lang="en-US" sz="1600" dirty="0" err="1"/>
              <a:t>fournir</a:t>
            </a:r>
            <a:r>
              <a:rPr lang="en-US" sz="1600" dirty="0"/>
              <a:t> des </a:t>
            </a:r>
            <a:r>
              <a:rPr lang="en-US" sz="1600" dirty="0" err="1"/>
              <a:t>informations</a:t>
            </a:r>
            <a:r>
              <a:rPr lang="en-US" sz="1600" dirty="0"/>
              <a:t> et les </a:t>
            </a:r>
            <a:r>
              <a:rPr lang="en-US" sz="1600" dirty="0" err="1"/>
              <a:t>orienter</a:t>
            </a:r>
            <a:r>
              <a:rPr lang="en-US" sz="1600" dirty="0"/>
              <a:t> </a:t>
            </a:r>
            <a:r>
              <a:rPr lang="en-US" sz="1600" dirty="0" err="1"/>
              <a:t>vers</a:t>
            </a:r>
            <a:r>
              <a:rPr lang="en-US" sz="1600" dirty="0"/>
              <a:t> des </a:t>
            </a:r>
            <a:r>
              <a:rPr lang="en-US" sz="1600" dirty="0" err="1"/>
              <a:t>ressources</a:t>
            </a:r>
            <a:r>
              <a:rPr lang="en-US" sz="1600" dirty="0"/>
              <a:t>  </a:t>
            </a:r>
            <a:r>
              <a:rPr lang="en-US" sz="1600" dirty="0" err="1"/>
              <a:t>visant</a:t>
            </a:r>
            <a:r>
              <a:rPr lang="en-US" sz="1600" dirty="0"/>
              <a:t> à </a:t>
            </a:r>
            <a:r>
              <a:rPr lang="en-US" sz="1600" dirty="0" err="1"/>
              <a:t>soulager</a:t>
            </a:r>
            <a:r>
              <a:rPr lang="en-US" sz="1600" dirty="0"/>
              <a:t> </a:t>
            </a:r>
            <a:r>
              <a:rPr lang="en-US" sz="1600" dirty="0" err="1"/>
              <a:t>leurs</a:t>
            </a:r>
            <a:r>
              <a:rPr lang="en-US" sz="1600" dirty="0"/>
              <a:t> </a:t>
            </a:r>
            <a:r>
              <a:rPr lang="en-US" sz="1600" dirty="0" err="1"/>
              <a:t>autres</a:t>
            </a:r>
            <a:r>
              <a:rPr lang="en-US" sz="1600" dirty="0"/>
              <a:t> </a:t>
            </a:r>
            <a:r>
              <a:rPr lang="en-US" sz="1600" dirty="0" err="1"/>
              <a:t>problématiques</a:t>
            </a:r>
            <a:r>
              <a:rPr lang="en-US" sz="1600" dirty="0"/>
              <a:t> de vie. </a:t>
            </a:r>
            <a:r>
              <a:rPr lang="en-US" sz="1600" dirty="0" err="1"/>
              <a:t>Itinérance</a:t>
            </a:r>
            <a:r>
              <a:rPr lang="en-US" sz="1600" dirty="0"/>
              <a:t> </a:t>
            </a:r>
            <a:r>
              <a:rPr lang="en-US" sz="1600" dirty="0" err="1"/>
              <a:t>Zéro</a:t>
            </a:r>
            <a:r>
              <a:rPr lang="en-US" sz="1600" dirty="0"/>
              <a:t> comble un </a:t>
            </a:r>
            <a:r>
              <a:rPr lang="en-US" sz="1600" dirty="0" err="1"/>
              <a:t>besoin</a:t>
            </a:r>
            <a:r>
              <a:rPr lang="en-US" sz="1600" dirty="0"/>
              <a:t> </a:t>
            </a:r>
            <a:r>
              <a:rPr lang="en-US" sz="1600" dirty="0" err="1"/>
              <a:t>en</a:t>
            </a:r>
            <a:r>
              <a:rPr lang="en-US" sz="1600" dirty="0"/>
              <a:t> dehors des </a:t>
            </a:r>
            <a:r>
              <a:rPr lang="en-US" sz="1600" dirty="0" err="1"/>
              <a:t>horaires</a:t>
            </a:r>
            <a:r>
              <a:rPr lang="en-US" sz="1600" dirty="0"/>
              <a:t> </a:t>
            </a:r>
            <a:r>
              <a:rPr lang="en-US" sz="1600" dirty="0" err="1"/>
              <a:t>réguliers</a:t>
            </a:r>
            <a:r>
              <a:rPr lang="en-US" sz="1600" dirty="0"/>
              <a:t> des </a:t>
            </a:r>
            <a:r>
              <a:rPr lang="en-US" sz="1600" dirty="0" err="1"/>
              <a:t>autres</a:t>
            </a:r>
            <a:r>
              <a:rPr lang="en-US" sz="1600" dirty="0"/>
              <a:t> </a:t>
            </a:r>
            <a:r>
              <a:rPr lang="en-US" sz="1600" dirty="0" err="1"/>
              <a:t>organismes</a:t>
            </a:r>
            <a:r>
              <a:rPr lang="en-US" sz="1600" dirty="0"/>
              <a:t> </a:t>
            </a:r>
            <a:r>
              <a:rPr lang="en-US" sz="1600" dirty="0" err="1"/>
              <a:t>ou</a:t>
            </a:r>
            <a:r>
              <a:rPr lang="en-US" sz="1600" dirty="0"/>
              <a:t> services publics. Nos </a:t>
            </a:r>
            <a:r>
              <a:rPr lang="en-US" sz="1600" dirty="0" err="1"/>
              <a:t>travailleurs</a:t>
            </a:r>
            <a:r>
              <a:rPr lang="en-US" sz="1600" dirty="0"/>
              <a:t> de rue </a:t>
            </a:r>
            <a:r>
              <a:rPr lang="en-US" sz="1600" dirty="0" err="1"/>
              <a:t>sillonnent</a:t>
            </a:r>
            <a:r>
              <a:rPr lang="en-US" sz="1600" dirty="0"/>
              <a:t> les quartiers </a:t>
            </a:r>
            <a:r>
              <a:rPr lang="en-US" sz="1600" dirty="0" err="1"/>
              <a:t>défavorisés</a:t>
            </a:r>
            <a:r>
              <a:rPr lang="en-US" sz="1600" dirty="0"/>
              <a:t> de 23h à 2h du matin la </a:t>
            </a:r>
            <a:r>
              <a:rPr lang="en-US" sz="1600" dirty="0" err="1"/>
              <a:t>semaine</a:t>
            </a:r>
            <a:r>
              <a:rPr lang="en-US" sz="1600" dirty="0"/>
              <a:t>, les fins de </a:t>
            </a:r>
            <a:r>
              <a:rPr lang="en-US" sz="1600" dirty="0" err="1"/>
              <a:t>semaine</a:t>
            </a:r>
            <a:r>
              <a:rPr lang="en-US" sz="1600" dirty="0"/>
              <a:t> et les </a:t>
            </a:r>
            <a:r>
              <a:rPr lang="en-US" sz="1600" dirty="0" err="1"/>
              <a:t>jours</a:t>
            </a:r>
            <a:r>
              <a:rPr lang="en-US" sz="1600" dirty="0"/>
              <a:t> </a:t>
            </a:r>
            <a:r>
              <a:rPr lang="en-US" sz="1600" dirty="0" err="1"/>
              <a:t>fériés</a:t>
            </a:r>
            <a:r>
              <a:rPr lang="en-US" sz="1600" dirty="0"/>
              <a:t> pour </a:t>
            </a:r>
            <a:r>
              <a:rPr lang="en-US" sz="1600" dirty="0" err="1"/>
              <a:t>s’assurer</a:t>
            </a:r>
            <a:r>
              <a:rPr lang="en-US" sz="1600" dirty="0"/>
              <a:t> de la </a:t>
            </a:r>
            <a:r>
              <a:rPr lang="en-US" sz="1600" dirty="0" err="1"/>
              <a:t>sécurité</a:t>
            </a:r>
            <a:r>
              <a:rPr lang="en-US" sz="1600" dirty="0"/>
              <a:t> des </a:t>
            </a:r>
            <a:r>
              <a:rPr lang="en-US" sz="1600" dirty="0" err="1"/>
              <a:t>personnes</a:t>
            </a:r>
            <a:r>
              <a:rPr lang="en-US" sz="1600" dirty="0"/>
              <a:t> </a:t>
            </a:r>
            <a:r>
              <a:rPr lang="en-US" sz="1600" dirty="0" err="1"/>
              <a:t>en</a:t>
            </a:r>
            <a:r>
              <a:rPr lang="en-US" sz="1600" dirty="0"/>
              <a:t> situation </a:t>
            </a:r>
            <a:r>
              <a:rPr lang="en-US" sz="1600" dirty="0" err="1"/>
              <a:t>d’itinérance</a:t>
            </a:r>
            <a:r>
              <a:rPr lang="en-US" sz="1600" dirty="0"/>
              <a:t> et </a:t>
            </a:r>
            <a:r>
              <a:rPr lang="en-US" sz="1600" dirty="0" err="1"/>
              <a:t>ainsi</a:t>
            </a:r>
            <a:r>
              <a:rPr lang="en-US" sz="1600" dirty="0"/>
              <a:t> </a:t>
            </a:r>
            <a:r>
              <a:rPr lang="en-US" sz="1600" dirty="0" err="1"/>
              <a:t>offrir</a:t>
            </a:r>
            <a:r>
              <a:rPr lang="en-US" sz="1600" dirty="0"/>
              <a:t> du matériel de </a:t>
            </a:r>
            <a:r>
              <a:rPr lang="en-US" sz="1600" dirty="0" err="1"/>
              <a:t>survie</a:t>
            </a:r>
            <a:r>
              <a:rPr lang="en-US" sz="1600" dirty="0"/>
              <a:t>, de </a:t>
            </a:r>
            <a:r>
              <a:rPr lang="en-US" sz="1600" dirty="0" err="1"/>
              <a:t>consommation</a:t>
            </a:r>
            <a:r>
              <a:rPr lang="en-US" sz="1600" dirty="0"/>
              <a:t> </a:t>
            </a:r>
            <a:r>
              <a:rPr lang="en-US" sz="1600" dirty="0" err="1"/>
              <a:t>sécuritaire</a:t>
            </a:r>
            <a:r>
              <a:rPr lang="en-US" sz="1600" dirty="0"/>
              <a:t> et des </a:t>
            </a:r>
            <a:r>
              <a:rPr lang="en-US" sz="1600" dirty="0" err="1"/>
              <a:t>vêtements</a:t>
            </a:r>
            <a:r>
              <a:rPr lang="en-US" sz="1600" dirty="0"/>
              <a:t>. Au </a:t>
            </a:r>
            <a:r>
              <a:rPr lang="en-US" sz="1600" dirty="0" err="1"/>
              <a:t>besoin</a:t>
            </a:r>
            <a:r>
              <a:rPr lang="en-US" sz="1600" dirty="0"/>
              <a:t>, </a:t>
            </a:r>
            <a:r>
              <a:rPr lang="en-US" sz="1600" dirty="0" err="1"/>
              <a:t>communiquer</a:t>
            </a:r>
            <a:r>
              <a:rPr lang="en-US" sz="1600" dirty="0"/>
              <a:t> avec les </a:t>
            </a:r>
            <a:r>
              <a:rPr lang="en-US" sz="1600" dirty="0" err="1"/>
              <a:t>autorités</a:t>
            </a:r>
            <a:r>
              <a:rPr lang="en-US" sz="1600" dirty="0"/>
              <a:t> </a:t>
            </a:r>
            <a:r>
              <a:rPr lang="en-US" sz="1600" dirty="0" err="1"/>
              <a:t>d’urgence</a:t>
            </a:r>
            <a:r>
              <a:rPr lang="en-US" sz="1600" dirty="0"/>
              <a:t> pour le </a:t>
            </a:r>
            <a:r>
              <a:rPr lang="en-US" sz="1600" dirty="0" err="1"/>
              <a:t>signalement</a:t>
            </a:r>
            <a:r>
              <a:rPr lang="en-US" sz="1600" dirty="0"/>
              <a:t> </a:t>
            </a:r>
            <a:r>
              <a:rPr lang="en-US" sz="1600" dirty="0" err="1"/>
              <a:t>d’une</a:t>
            </a:r>
            <a:r>
              <a:rPr lang="en-US" sz="1600" dirty="0"/>
              <a:t> </a:t>
            </a:r>
            <a:r>
              <a:rPr lang="en-US" sz="1600" dirty="0" err="1"/>
              <a:t>personne</a:t>
            </a:r>
            <a:r>
              <a:rPr lang="en-US" sz="1600" dirty="0"/>
              <a:t> </a:t>
            </a:r>
            <a:r>
              <a:rPr lang="en-US" sz="1600" dirty="0" err="1"/>
              <a:t>en</a:t>
            </a:r>
            <a:r>
              <a:rPr lang="en-US" sz="1600" dirty="0"/>
              <a:t> </a:t>
            </a:r>
            <a:r>
              <a:rPr lang="en-US" sz="1600" dirty="0" err="1"/>
              <a:t>détresse</a:t>
            </a:r>
            <a:r>
              <a:rPr lang="en-US" sz="1600" dirty="0"/>
              <a:t> et </a:t>
            </a:r>
            <a:r>
              <a:rPr lang="en-US" sz="1600" dirty="0" err="1"/>
              <a:t>administrer</a:t>
            </a:r>
            <a:r>
              <a:rPr lang="en-US" sz="1600" dirty="0"/>
              <a:t> de la </a:t>
            </a:r>
            <a:r>
              <a:rPr lang="en-US" sz="1600" dirty="0" err="1"/>
              <a:t>Nalaxone</a:t>
            </a:r>
            <a:r>
              <a:rPr lang="en-US" sz="1600" dirty="0"/>
              <a:t> le </a:t>
            </a:r>
            <a:r>
              <a:rPr lang="en-US" sz="1600" dirty="0" err="1"/>
              <a:t>cas</a:t>
            </a:r>
            <a:r>
              <a:rPr lang="en-US" sz="1600" dirty="0"/>
              <a:t> </a:t>
            </a:r>
            <a:r>
              <a:rPr lang="en-US" sz="1600" dirty="0" err="1"/>
              <a:t>échéant</a:t>
            </a:r>
            <a:r>
              <a:rPr lang="fr-CA" sz="1500" dirty="0">
                <a:ea typeface="Times New Roman" panose="02020603050405020304" pitchFamily="18" charset="0"/>
                <a:cs typeface="Times New Roman" panose="02020603050405020304" pitchFamily="18" charset="0"/>
              </a:rPr>
              <a:t>.  </a:t>
            </a:r>
            <a:endParaRPr lang="en-CA" sz="1500" dirty="0">
              <a:ea typeface="Times New Roman" panose="02020603050405020304" pitchFamily="18" charset="0"/>
            </a:endParaRPr>
          </a:p>
          <a:p>
            <a:pPr>
              <a:lnSpc>
                <a:spcPct val="90000"/>
              </a:lnSpc>
              <a:spcAft>
                <a:spcPts val="600"/>
              </a:spcAft>
            </a:pPr>
            <a:endParaRPr lang="en-US" sz="1600" dirty="0"/>
          </a:p>
        </p:txBody>
      </p:sp>
      <p:pic>
        <p:nvPicPr>
          <p:cNvPr id="5" name="Image 4" descr="Une image contenant plein air, transport, véhicule, Véhicule terrestre&#10;&#10;Le contenu généré par l’IA peut être incorrect.">
            <a:extLst>
              <a:ext uri="{FF2B5EF4-FFF2-40B4-BE49-F238E27FC236}">
                <a16:creationId xmlns:a16="http://schemas.microsoft.com/office/drawing/2014/main" id="{E1E3EAF6-2E30-3E03-1B92-C977FB1F72F7}"/>
              </a:ext>
            </a:extLst>
          </p:cNvPr>
          <p:cNvPicPr>
            <a:picLocks noChangeAspect="1"/>
          </p:cNvPicPr>
          <p:nvPr/>
        </p:nvPicPr>
        <p:blipFill>
          <a:blip r:embed="rId2">
            <a:extLst>
              <a:ext uri="{28A0092B-C50C-407E-A947-70E740481C1C}">
                <a14:useLocalDpi xmlns:a14="http://schemas.microsoft.com/office/drawing/2010/main" val="0"/>
              </a:ext>
            </a:extLst>
          </a:blip>
          <a:srcRect l="12340" r="14438" b="-1"/>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25" name="ZoneTexte 24">
            <a:extLst>
              <a:ext uri="{FF2B5EF4-FFF2-40B4-BE49-F238E27FC236}">
                <a16:creationId xmlns:a16="http://schemas.microsoft.com/office/drawing/2014/main" id="{B2B6217A-CF71-7B10-2FD1-3B7F512021E2}"/>
              </a:ext>
            </a:extLst>
          </p:cNvPr>
          <p:cNvSpPr txBox="1"/>
          <p:nvPr/>
        </p:nvSpPr>
        <p:spPr>
          <a:xfrm>
            <a:off x="534057" y="1264832"/>
            <a:ext cx="6202023" cy="705642"/>
          </a:xfrm>
          <a:prstGeom prst="rect">
            <a:avLst/>
          </a:prstGeom>
          <a:noFill/>
        </p:spPr>
        <p:txBody>
          <a:bodyPr wrap="square">
            <a:spAutoFit/>
          </a:bodyPr>
          <a:lstStyle/>
          <a:p>
            <a:pPr>
              <a:lnSpc>
                <a:spcPct val="90000"/>
              </a:lnSpc>
              <a:spcAft>
                <a:spcPts val="600"/>
              </a:spcAft>
            </a:pPr>
            <a:r>
              <a:rPr lang="en-US" sz="4400" dirty="0"/>
              <a:t>Notre travail de rue</a:t>
            </a:r>
          </a:p>
        </p:txBody>
      </p:sp>
    </p:spTree>
    <p:extLst>
      <p:ext uri="{BB962C8B-B14F-4D97-AF65-F5344CB8AC3E}">
        <p14:creationId xmlns:p14="http://schemas.microsoft.com/office/powerpoint/2010/main" val="30889534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oneTexte 2">
            <a:extLst>
              <a:ext uri="{FF2B5EF4-FFF2-40B4-BE49-F238E27FC236}">
                <a16:creationId xmlns:a16="http://schemas.microsoft.com/office/drawing/2014/main" id="{20DFE2E4-3152-28AF-9C67-B537299EE56D}"/>
              </a:ext>
            </a:extLst>
          </p:cNvPr>
          <p:cNvSpPr txBox="1"/>
          <p:nvPr/>
        </p:nvSpPr>
        <p:spPr>
          <a:xfrm>
            <a:off x="497554" y="1817432"/>
            <a:ext cx="6604467" cy="4119172"/>
          </a:xfrm>
          <a:prstGeom prst="rect">
            <a:avLst/>
          </a:prstGeom>
        </p:spPr>
        <p:txBody>
          <a:bodyPr vert="horz" lIns="91440" tIns="45720" rIns="91440" bIns="45720" rtlCol="0" anchor="t">
            <a:noAutofit/>
          </a:bodyPr>
          <a:lstStyle/>
          <a:p>
            <a:pPr>
              <a:buNone/>
            </a:pPr>
            <a:r>
              <a:rPr lang="en-US" sz="1400" dirty="0" err="1"/>
              <a:t>Itinérance</a:t>
            </a:r>
            <a:r>
              <a:rPr lang="en-US" sz="1400" dirty="0"/>
              <a:t> </a:t>
            </a:r>
            <a:r>
              <a:rPr lang="en-US" sz="1400" dirty="0" err="1"/>
              <a:t>Zéro</a:t>
            </a:r>
            <a:r>
              <a:rPr lang="en-US" sz="1400" dirty="0"/>
              <a:t> fait la promotion de la santé </a:t>
            </a:r>
            <a:r>
              <a:rPr lang="en-US" sz="1400" dirty="0" err="1"/>
              <a:t>auprès</a:t>
            </a:r>
            <a:r>
              <a:rPr lang="en-US" sz="1400" dirty="0"/>
              <a:t> des </a:t>
            </a:r>
            <a:r>
              <a:rPr lang="en-US" sz="1400" dirty="0" err="1"/>
              <a:t>personnes</a:t>
            </a:r>
            <a:r>
              <a:rPr lang="en-US" sz="1400" dirty="0"/>
              <a:t> de la rue </a:t>
            </a:r>
            <a:r>
              <a:rPr lang="en-US" sz="1400" dirty="0" err="1"/>
              <a:t>en</a:t>
            </a:r>
            <a:r>
              <a:rPr lang="en-US" sz="1400" dirty="0"/>
              <a:t> </a:t>
            </a:r>
            <a:r>
              <a:rPr lang="en-US" sz="1400" dirty="0" err="1"/>
              <a:t>fournissant</a:t>
            </a:r>
            <a:r>
              <a:rPr lang="en-US" sz="1400" dirty="0"/>
              <a:t> des </a:t>
            </a:r>
            <a:r>
              <a:rPr lang="en-US" sz="1400" dirty="0" err="1"/>
              <a:t>fournitures</a:t>
            </a:r>
            <a:r>
              <a:rPr lang="en-US" sz="1400" dirty="0"/>
              <a:t> </a:t>
            </a:r>
            <a:r>
              <a:rPr lang="en-US" sz="1400" dirty="0" err="1"/>
              <a:t>médicales</a:t>
            </a:r>
            <a:r>
              <a:rPr lang="en-US" sz="1400" dirty="0"/>
              <a:t> de base, des </a:t>
            </a:r>
            <a:r>
              <a:rPr lang="en-US" sz="1400" dirty="0" err="1"/>
              <a:t>produits</a:t>
            </a:r>
            <a:r>
              <a:rPr lang="en-US" sz="1400" dirty="0"/>
              <a:t> </a:t>
            </a:r>
            <a:r>
              <a:rPr lang="en-US" sz="1400" dirty="0" err="1"/>
              <a:t>d’hygiène</a:t>
            </a:r>
            <a:r>
              <a:rPr lang="en-US" sz="1400" dirty="0"/>
              <a:t> et, le </a:t>
            </a:r>
            <a:r>
              <a:rPr lang="en-US" sz="1400" dirty="0" err="1"/>
              <a:t>cas</a:t>
            </a:r>
            <a:r>
              <a:rPr lang="en-US" sz="1400" dirty="0"/>
              <a:t> </a:t>
            </a:r>
            <a:r>
              <a:rPr lang="en-US" sz="1400" dirty="0" err="1"/>
              <a:t>échéant</a:t>
            </a:r>
            <a:r>
              <a:rPr lang="en-US" sz="1400" dirty="0"/>
              <a:t>, des </a:t>
            </a:r>
            <a:r>
              <a:rPr lang="en-US" sz="1400" dirty="0" err="1"/>
              <a:t>renseignements</a:t>
            </a:r>
            <a:r>
              <a:rPr lang="en-US" sz="1400" dirty="0"/>
              <a:t> pour </a:t>
            </a:r>
            <a:r>
              <a:rPr lang="en-US" sz="1400" dirty="0" err="1"/>
              <a:t>éviter</a:t>
            </a:r>
            <a:r>
              <a:rPr lang="en-US" sz="1400" dirty="0"/>
              <a:t> la transmission de maladies </a:t>
            </a:r>
            <a:r>
              <a:rPr lang="en-US" sz="1400" dirty="0" err="1"/>
              <a:t>reliées</a:t>
            </a:r>
            <a:r>
              <a:rPr lang="en-US" sz="1400" dirty="0"/>
              <a:t> à la </a:t>
            </a:r>
            <a:r>
              <a:rPr lang="en-US" sz="1400" dirty="0" err="1"/>
              <a:t>toxicomanie</a:t>
            </a:r>
            <a:r>
              <a:rPr lang="en-US" sz="1400" dirty="0"/>
              <a:t> et aux maladies </a:t>
            </a:r>
            <a:r>
              <a:rPr lang="en-US" sz="1400" dirty="0" err="1"/>
              <a:t>transmises</a:t>
            </a:r>
            <a:r>
              <a:rPr lang="en-US" sz="1400" dirty="0"/>
              <a:t> </a:t>
            </a:r>
            <a:r>
              <a:rPr lang="en-US" sz="1400" dirty="0" err="1"/>
              <a:t>sexuellement</a:t>
            </a:r>
            <a:r>
              <a:rPr lang="en-US" sz="1400" dirty="0"/>
              <a:t>. Former les </a:t>
            </a:r>
            <a:r>
              <a:rPr lang="en-US" sz="1400" dirty="0" err="1"/>
              <a:t>bénévoles</a:t>
            </a:r>
            <a:r>
              <a:rPr lang="en-US" sz="1400" dirty="0"/>
              <a:t> pour </a:t>
            </a:r>
            <a:r>
              <a:rPr lang="en-US" sz="1400" dirty="0" err="1"/>
              <a:t>administrer</a:t>
            </a:r>
            <a:r>
              <a:rPr lang="en-US" sz="1400" dirty="0"/>
              <a:t> la </a:t>
            </a:r>
            <a:r>
              <a:rPr lang="en-US" sz="1400" dirty="0" err="1"/>
              <a:t>Nalaxone</a:t>
            </a:r>
            <a:r>
              <a:rPr lang="en-US" sz="1400" dirty="0"/>
              <a:t> </a:t>
            </a:r>
            <a:r>
              <a:rPr lang="en-US" sz="1400" dirty="0" err="1"/>
              <a:t>en</a:t>
            </a:r>
            <a:r>
              <a:rPr lang="en-US" sz="1400" dirty="0"/>
              <a:t> </a:t>
            </a:r>
            <a:r>
              <a:rPr lang="en-US" sz="1400" dirty="0" err="1"/>
              <a:t>cas</a:t>
            </a:r>
            <a:r>
              <a:rPr lang="en-US" sz="1400" dirty="0"/>
              <a:t> </a:t>
            </a:r>
            <a:r>
              <a:rPr lang="en-US" sz="1400" dirty="0" err="1"/>
              <a:t>d’urgence</a:t>
            </a:r>
            <a:r>
              <a:rPr lang="en-US" sz="1400" dirty="0"/>
              <a:t>. </a:t>
            </a:r>
            <a:r>
              <a:rPr lang="fr-CA" sz="1400" dirty="0">
                <a:latin typeface="Calibri" panose="020F0502020204030204" pitchFamily="34" charset="0"/>
                <a:ea typeface="Times New Roman" panose="02020603050405020304" pitchFamily="18" charset="0"/>
                <a:cs typeface="Times New Roman" panose="02020603050405020304" pitchFamily="18" charset="0"/>
              </a:rPr>
              <a:t> </a:t>
            </a:r>
          </a:p>
          <a:p>
            <a:pPr>
              <a:buNone/>
            </a:pPr>
            <a:r>
              <a:rPr lang="fr-CA" sz="1400" dirty="0">
                <a:latin typeface="Calibri" panose="020F0502020204030204" pitchFamily="34" charset="0"/>
                <a:ea typeface="Times New Roman" panose="02020603050405020304" pitchFamily="18" charset="0"/>
                <a:cs typeface="Times New Roman" panose="02020603050405020304" pitchFamily="18" charset="0"/>
              </a:rPr>
              <a:t> </a:t>
            </a:r>
            <a:endParaRPr lang="en-CA" sz="1050" dirty="0">
              <a:latin typeface="Times New Roman" panose="02020603050405020304" pitchFamily="18" charset="0"/>
              <a:ea typeface="Times New Roman" panose="02020603050405020304" pitchFamily="18" charset="0"/>
            </a:endParaRPr>
          </a:p>
          <a:p>
            <a:pPr>
              <a:lnSpc>
                <a:spcPct val="90000"/>
              </a:lnSpc>
              <a:spcAft>
                <a:spcPts val="600"/>
              </a:spcAft>
            </a:pPr>
            <a:r>
              <a:rPr lang="en-US" sz="1400" b="1" dirty="0">
                <a:effectLst/>
              </a:rPr>
              <a:t>Distribution de matériel de </a:t>
            </a:r>
            <a:r>
              <a:rPr lang="en-US" sz="1400" b="1" dirty="0" err="1">
                <a:effectLst/>
              </a:rPr>
              <a:t>consommation</a:t>
            </a:r>
            <a:r>
              <a:rPr lang="en-US" sz="1400" b="1" dirty="0">
                <a:effectLst/>
              </a:rPr>
              <a:t> </a:t>
            </a:r>
            <a:r>
              <a:rPr lang="en-US" sz="1400" b="1" dirty="0" err="1">
                <a:effectLst/>
              </a:rPr>
              <a:t>stérile</a:t>
            </a:r>
            <a:endParaRPr lang="en-US" sz="1400" b="1" dirty="0">
              <a:effectLst/>
            </a:endParaRPr>
          </a:p>
          <a:p>
            <a:pPr>
              <a:lnSpc>
                <a:spcPct val="90000"/>
              </a:lnSpc>
              <a:spcAft>
                <a:spcPts val="600"/>
              </a:spcAft>
            </a:pPr>
            <a:r>
              <a:rPr lang="en-US" sz="1400" dirty="0" err="1"/>
              <a:t>Itinérance</a:t>
            </a:r>
            <a:r>
              <a:rPr lang="en-US" sz="1400" dirty="0"/>
              <a:t> </a:t>
            </a:r>
            <a:r>
              <a:rPr lang="en-US" sz="1400" dirty="0" err="1"/>
              <a:t>Zéro</a:t>
            </a:r>
            <a:r>
              <a:rPr lang="en-US" sz="1400" dirty="0"/>
              <a:t> </a:t>
            </a:r>
            <a:r>
              <a:rPr lang="en-US" sz="1400" dirty="0" err="1"/>
              <a:t>en</a:t>
            </a:r>
            <a:r>
              <a:rPr lang="en-US" sz="1400" dirty="0"/>
              <a:t> collaboration avec le BRAS Outaouais </a:t>
            </a:r>
            <a:r>
              <a:rPr lang="en-US" sz="1400" dirty="0" err="1"/>
              <a:t>distribue</a:t>
            </a:r>
            <a:r>
              <a:rPr lang="en-US" sz="1400" dirty="0"/>
              <a:t> des </a:t>
            </a:r>
            <a:r>
              <a:rPr lang="en-US" sz="1400" dirty="0" err="1"/>
              <a:t>séringues</a:t>
            </a:r>
            <a:r>
              <a:rPr lang="en-US" sz="1400" dirty="0"/>
              <a:t>, des pipes et des kits de </a:t>
            </a:r>
            <a:r>
              <a:rPr lang="en-US" sz="1400" dirty="0" err="1"/>
              <a:t>consommation</a:t>
            </a:r>
            <a:r>
              <a:rPr lang="en-US" sz="1400" dirty="0"/>
              <a:t> </a:t>
            </a:r>
            <a:r>
              <a:rPr lang="en-US" sz="1400" dirty="0" err="1"/>
              <a:t>stériles</a:t>
            </a:r>
            <a:r>
              <a:rPr lang="en-US" sz="1400" dirty="0"/>
              <a:t> aux </a:t>
            </a:r>
            <a:r>
              <a:rPr lang="en-US" sz="1400" dirty="0" err="1"/>
              <a:t>usagers</a:t>
            </a:r>
            <a:r>
              <a:rPr lang="en-US" sz="1400" dirty="0"/>
              <a:t> pour </a:t>
            </a:r>
            <a:r>
              <a:rPr lang="en-US" sz="1400" dirty="0" err="1"/>
              <a:t>s’assurer</a:t>
            </a:r>
            <a:r>
              <a:rPr lang="en-US" sz="1400" dirty="0"/>
              <a:t> </a:t>
            </a:r>
            <a:r>
              <a:rPr lang="en-US" sz="1400" dirty="0" err="1"/>
              <a:t>d’une</a:t>
            </a:r>
            <a:r>
              <a:rPr lang="en-US" sz="1400" dirty="0"/>
              <a:t> pratique de </a:t>
            </a:r>
            <a:r>
              <a:rPr lang="en-US" sz="1400" dirty="0" err="1"/>
              <a:t>consommation</a:t>
            </a:r>
            <a:r>
              <a:rPr lang="en-US" sz="1400" dirty="0"/>
              <a:t> plus </a:t>
            </a:r>
            <a:r>
              <a:rPr lang="en-US" sz="1400" dirty="0" err="1"/>
              <a:t>sécuritaire</a:t>
            </a:r>
            <a:r>
              <a:rPr lang="en-US" sz="1400" dirty="0"/>
              <a:t>. </a:t>
            </a:r>
          </a:p>
          <a:p>
            <a:pPr>
              <a:lnSpc>
                <a:spcPct val="90000"/>
              </a:lnSpc>
              <a:spcAft>
                <a:spcPts val="600"/>
              </a:spcAft>
            </a:pPr>
            <a:endParaRPr lang="en-US" sz="1400" b="1" dirty="0"/>
          </a:p>
          <a:p>
            <a:pPr>
              <a:lnSpc>
                <a:spcPct val="90000"/>
              </a:lnSpc>
              <a:spcAft>
                <a:spcPts val="600"/>
              </a:spcAft>
            </a:pPr>
            <a:r>
              <a:rPr lang="en-US" sz="1400" b="1" dirty="0"/>
              <a:t>Distribution de matériel de santé</a:t>
            </a:r>
          </a:p>
          <a:p>
            <a:pPr>
              <a:lnSpc>
                <a:spcPct val="90000"/>
              </a:lnSpc>
              <a:spcAft>
                <a:spcPts val="600"/>
              </a:spcAft>
            </a:pPr>
            <a:r>
              <a:rPr lang="en-US" sz="1400" dirty="0"/>
              <a:t>La distribution de condoms et de </a:t>
            </a:r>
            <a:r>
              <a:rPr lang="en-US" sz="1400" dirty="0" err="1"/>
              <a:t>lubrifiants</a:t>
            </a:r>
            <a:r>
              <a:rPr lang="en-US" sz="1400" dirty="0"/>
              <a:t> encourage </a:t>
            </a:r>
            <a:r>
              <a:rPr lang="en-US" sz="1400" dirty="0" err="1"/>
              <a:t>nos</a:t>
            </a:r>
            <a:r>
              <a:rPr lang="en-US" sz="1400" dirty="0"/>
              <a:t> </a:t>
            </a:r>
            <a:r>
              <a:rPr lang="en-US" sz="1400" dirty="0" err="1"/>
              <a:t>usagers</a:t>
            </a:r>
            <a:r>
              <a:rPr lang="en-US" sz="1400" dirty="0"/>
              <a:t> à </a:t>
            </a:r>
            <a:r>
              <a:rPr lang="en-US" sz="1400" dirty="0" err="1"/>
              <a:t>prévenir</a:t>
            </a:r>
            <a:r>
              <a:rPr lang="en-US" sz="1400" dirty="0"/>
              <a:t> les maladies </a:t>
            </a:r>
            <a:r>
              <a:rPr lang="en-US" sz="1400" dirty="0" err="1"/>
              <a:t>transmises</a:t>
            </a:r>
            <a:r>
              <a:rPr lang="en-US" sz="1400" dirty="0"/>
              <a:t> </a:t>
            </a:r>
            <a:r>
              <a:rPr lang="en-US" sz="1400" dirty="0" err="1"/>
              <a:t>sexuellement</a:t>
            </a:r>
            <a:r>
              <a:rPr lang="en-US" sz="1400" dirty="0"/>
              <a:t> et </a:t>
            </a:r>
            <a:r>
              <a:rPr lang="en-US" sz="1400" dirty="0" err="1"/>
              <a:t>redirige</a:t>
            </a:r>
            <a:r>
              <a:rPr lang="en-US" sz="1400" dirty="0"/>
              <a:t> les </a:t>
            </a:r>
            <a:r>
              <a:rPr lang="en-US" sz="1400" dirty="0" err="1"/>
              <a:t>demandeurs</a:t>
            </a:r>
            <a:r>
              <a:rPr lang="en-US" sz="1400" dirty="0"/>
              <a:t> </a:t>
            </a:r>
            <a:r>
              <a:rPr lang="en-US" sz="1400" dirty="0" err="1"/>
              <a:t>vers</a:t>
            </a:r>
            <a:r>
              <a:rPr lang="en-US" sz="1400" dirty="0"/>
              <a:t> les services </a:t>
            </a:r>
            <a:r>
              <a:rPr lang="en-US" sz="1400" dirty="0" err="1"/>
              <a:t>en</a:t>
            </a:r>
            <a:r>
              <a:rPr lang="en-US" sz="1400" dirty="0"/>
              <a:t> santé </a:t>
            </a:r>
            <a:r>
              <a:rPr lang="en-US" sz="1400" dirty="0" err="1"/>
              <a:t>sexuelle</a:t>
            </a:r>
            <a:r>
              <a:rPr lang="en-US" sz="1400" dirty="0"/>
              <a:t>. </a:t>
            </a:r>
          </a:p>
          <a:p>
            <a:pPr>
              <a:lnSpc>
                <a:spcPct val="90000"/>
              </a:lnSpc>
              <a:spcAft>
                <a:spcPts val="600"/>
              </a:spcAft>
            </a:pPr>
            <a:endParaRPr lang="en-US" sz="1400" dirty="0"/>
          </a:p>
          <a:p>
            <a:pPr>
              <a:lnSpc>
                <a:spcPct val="90000"/>
              </a:lnSpc>
              <a:spcAft>
                <a:spcPts val="600"/>
              </a:spcAft>
            </a:pPr>
            <a:r>
              <a:rPr lang="en-US" sz="1400" b="1" dirty="0">
                <a:effectLst/>
              </a:rPr>
              <a:t>La </a:t>
            </a:r>
            <a:r>
              <a:rPr lang="en-US" sz="1400" b="1" dirty="0" err="1">
                <a:effectLst/>
              </a:rPr>
              <a:t>prévention</a:t>
            </a:r>
            <a:r>
              <a:rPr lang="en-US" sz="1400" b="1" dirty="0">
                <a:effectLst/>
              </a:rPr>
              <a:t> et </a:t>
            </a:r>
            <a:r>
              <a:rPr lang="en-US" sz="1400" b="1" dirty="0" err="1">
                <a:effectLst/>
              </a:rPr>
              <a:t>l’administration</a:t>
            </a:r>
            <a:r>
              <a:rPr lang="en-US" sz="1400" b="1" dirty="0">
                <a:effectLst/>
              </a:rPr>
              <a:t> de </a:t>
            </a:r>
            <a:r>
              <a:rPr lang="en-US" sz="1400" b="1" dirty="0" err="1">
                <a:effectLst/>
              </a:rPr>
              <a:t>Nalaxone</a:t>
            </a:r>
            <a:r>
              <a:rPr lang="en-US" sz="1400" b="1" dirty="0">
                <a:effectLst/>
              </a:rPr>
              <a:t> </a:t>
            </a:r>
            <a:r>
              <a:rPr lang="en-US" sz="1400" b="1" dirty="0" err="1">
                <a:effectLst/>
              </a:rPr>
              <a:t>lors</a:t>
            </a:r>
            <a:r>
              <a:rPr lang="en-US" sz="1400" b="1" dirty="0">
                <a:effectLst/>
              </a:rPr>
              <a:t> de </a:t>
            </a:r>
            <a:r>
              <a:rPr lang="en-US" sz="1400" b="1" dirty="0" err="1">
                <a:effectLst/>
              </a:rPr>
              <a:t>surdose</a:t>
            </a:r>
            <a:endParaRPr lang="en-US" sz="1400" b="1" dirty="0">
              <a:effectLst/>
            </a:endParaRPr>
          </a:p>
          <a:p>
            <a:pPr>
              <a:lnSpc>
                <a:spcPct val="90000"/>
              </a:lnSpc>
              <a:spcAft>
                <a:spcPts val="600"/>
              </a:spcAft>
            </a:pPr>
            <a:r>
              <a:rPr lang="en-US" sz="1400" dirty="0"/>
              <a:t>Nos </a:t>
            </a:r>
            <a:r>
              <a:rPr lang="en-US" sz="1400" dirty="0" err="1"/>
              <a:t>intervenants</a:t>
            </a:r>
            <a:r>
              <a:rPr lang="en-US" sz="1400" dirty="0"/>
              <a:t> </a:t>
            </a:r>
            <a:r>
              <a:rPr lang="en-US" sz="1400" dirty="0" err="1"/>
              <a:t>en</a:t>
            </a:r>
            <a:r>
              <a:rPr lang="en-US" sz="1400" dirty="0"/>
              <a:t> travail de rue </a:t>
            </a:r>
            <a:r>
              <a:rPr lang="en-US" sz="1400" dirty="0" err="1"/>
              <a:t>ont</a:t>
            </a:r>
            <a:r>
              <a:rPr lang="en-US" sz="1400" dirty="0"/>
              <a:t> </a:t>
            </a:r>
            <a:r>
              <a:rPr lang="en-US" sz="1400" dirty="0" err="1"/>
              <a:t>comme</a:t>
            </a:r>
            <a:r>
              <a:rPr lang="en-US" sz="1400" dirty="0"/>
              <a:t> </a:t>
            </a:r>
            <a:r>
              <a:rPr lang="en-US" sz="1400" dirty="0" err="1"/>
              <a:t>mandat</a:t>
            </a:r>
            <a:r>
              <a:rPr lang="en-US" sz="1400" dirty="0"/>
              <a:t> de </a:t>
            </a:r>
            <a:r>
              <a:rPr lang="en-US" sz="1400" dirty="0" err="1"/>
              <a:t>prévenir</a:t>
            </a:r>
            <a:r>
              <a:rPr lang="en-US" sz="1400" dirty="0"/>
              <a:t> chez la population les </a:t>
            </a:r>
            <a:r>
              <a:rPr lang="en-US" sz="1400" dirty="0" err="1"/>
              <a:t>surdoses</a:t>
            </a:r>
            <a:r>
              <a:rPr lang="en-US" sz="1400" dirty="0"/>
              <a:t> de </a:t>
            </a:r>
            <a:r>
              <a:rPr lang="en-US" sz="1400" dirty="0" err="1"/>
              <a:t>consommation</a:t>
            </a:r>
            <a:r>
              <a:rPr lang="en-US" sz="1400" dirty="0"/>
              <a:t> et d’être </a:t>
            </a:r>
            <a:r>
              <a:rPr lang="en-US" sz="1400" dirty="0" err="1"/>
              <a:t>une</a:t>
            </a:r>
            <a:r>
              <a:rPr lang="en-US" sz="1400" dirty="0"/>
              <a:t> </a:t>
            </a:r>
            <a:r>
              <a:rPr lang="en-US" sz="1400" dirty="0" err="1"/>
              <a:t>référence</a:t>
            </a:r>
            <a:r>
              <a:rPr lang="en-US" sz="1400" dirty="0"/>
              <a:t> de première  </a:t>
            </a:r>
            <a:r>
              <a:rPr lang="en-US" sz="1400" dirty="0" err="1"/>
              <a:t>ligne</a:t>
            </a:r>
            <a:r>
              <a:rPr lang="en-US" sz="1400" dirty="0"/>
              <a:t> pour </a:t>
            </a:r>
            <a:r>
              <a:rPr lang="en-US" sz="1400" dirty="0" err="1"/>
              <a:t>diriger</a:t>
            </a:r>
            <a:r>
              <a:rPr lang="en-US" sz="1400" dirty="0"/>
              <a:t> les </a:t>
            </a:r>
            <a:r>
              <a:rPr lang="en-US" sz="1400" dirty="0" err="1"/>
              <a:t>consommateurs</a:t>
            </a:r>
            <a:r>
              <a:rPr lang="en-US" sz="1400" dirty="0"/>
              <a:t> </a:t>
            </a:r>
            <a:r>
              <a:rPr lang="en-US" sz="1400" dirty="0" err="1"/>
              <a:t>vers</a:t>
            </a:r>
            <a:r>
              <a:rPr lang="en-US" sz="1400" dirty="0"/>
              <a:t> des services publics de santé </a:t>
            </a:r>
            <a:r>
              <a:rPr lang="en-US" sz="1400" dirty="0" err="1"/>
              <a:t>mentale</a:t>
            </a:r>
            <a:r>
              <a:rPr lang="en-US" sz="1400" dirty="0"/>
              <a:t>. </a:t>
            </a:r>
          </a:p>
        </p:txBody>
      </p:sp>
      <p:sp>
        <p:nvSpPr>
          <p:cNvPr id="7" name="ZoneTexte 6">
            <a:extLst>
              <a:ext uri="{FF2B5EF4-FFF2-40B4-BE49-F238E27FC236}">
                <a16:creationId xmlns:a16="http://schemas.microsoft.com/office/drawing/2014/main" id="{665F6689-1B79-ABFC-2D97-3850F3C829D1}"/>
              </a:ext>
            </a:extLst>
          </p:cNvPr>
          <p:cNvSpPr txBox="1"/>
          <p:nvPr/>
        </p:nvSpPr>
        <p:spPr>
          <a:xfrm>
            <a:off x="646707" y="504035"/>
            <a:ext cx="9659215" cy="705642"/>
          </a:xfrm>
          <a:prstGeom prst="rect">
            <a:avLst/>
          </a:prstGeom>
          <a:noFill/>
        </p:spPr>
        <p:txBody>
          <a:bodyPr wrap="square">
            <a:spAutoFit/>
          </a:bodyPr>
          <a:lstStyle/>
          <a:p>
            <a:pPr>
              <a:lnSpc>
                <a:spcPct val="90000"/>
              </a:lnSpc>
              <a:spcAft>
                <a:spcPts val="600"/>
              </a:spcAft>
            </a:pPr>
            <a:r>
              <a:rPr lang="en-US" sz="4400" spc="-25" dirty="0"/>
              <a:t>Nos services </a:t>
            </a:r>
            <a:r>
              <a:rPr lang="en-US" sz="4400" spc="-25" dirty="0" err="1"/>
              <a:t>en</a:t>
            </a:r>
            <a:r>
              <a:rPr lang="en-US" sz="4400" spc="-25" dirty="0"/>
              <a:t> </a:t>
            </a:r>
            <a:r>
              <a:rPr lang="en-US" sz="4400" spc="-25" dirty="0" err="1"/>
              <a:t>réduction</a:t>
            </a:r>
            <a:r>
              <a:rPr lang="en-US" sz="4400" spc="-25" dirty="0"/>
              <a:t> des </a:t>
            </a:r>
            <a:r>
              <a:rPr lang="en-US" sz="4400" spc="-25" dirty="0" err="1"/>
              <a:t>méfaits</a:t>
            </a:r>
            <a:endParaRPr lang="en-US" sz="4400" spc="-25" dirty="0"/>
          </a:p>
        </p:txBody>
      </p:sp>
      <p:pic>
        <p:nvPicPr>
          <p:cNvPr id="4" name="Image 3" descr="Une image contenant Police, Graphique, logo, graphisme&#10;&#10;Le contenu généré par l’IA peut être incorrect.">
            <a:extLst>
              <a:ext uri="{FF2B5EF4-FFF2-40B4-BE49-F238E27FC236}">
                <a16:creationId xmlns:a16="http://schemas.microsoft.com/office/drawing/2014/main" id="{1A8E2AEB-762D-CB4A-8C9A-293F4A52F9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86419" y="308566"/>
            <a:ext cx="1158874" cy="1164909"/>
          </a:xfrm>
          <a:prstGeom prst="rect">
            <a:avLst/>
          </a:prstGeom>
        </p:spPr>
      </p:pic>
      <p:pic>
        <p:nvPicPr>
          <p:cNvPr id="8" name="Image 7" descr="Une image contenant chaussures, habits, plein air, ciel&#10;&#10;Le contenu généré par l’IA peut être incorrect.">
            <a:extLst>
              <a:ext uri="{FF2B5EF4-FFF2-40B4-BE49-F238E27FC236}">
                <a16:creationId xmlns:a16="http://schemas.microsoft.com/office/drawing/2014/main" id="{349112CC-4D14-C398-98B0-657E014BA0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02021" y="2327104"/>
            <a:ext cx="4739459" cy="3450910"/>
          </a:xfrm>
          <a:prstGeom prst="rect">
            <a:avLst/>
          </a:prstGeom>
          <a:ln>
            <a:noFill/>
          </a:ln>
          <a:effectLst>
            <a:outerShdw blurRad="292100" dist="139700" dir="2700000" algn="tl" rotWithShape="0">
              <a:srgbClr val="333333">
                <a:alpha val="65000"/>
              </a:srgbClr>
            </a:outerShdw>
          </a:effectLst>
        </p:spPr>
      </p:pic>
      <p:sp>
        <p:nvSpPr>
          <p:cNvPr id="2" name="ZoneTexte 1">
            <a:extLst>
              <a:ext uri="{FF2B5EF4-FFF2-40B4-BE49-F238E27FC236}">
                <a16:creationId xmlns:a16="http://schemas.microsoft.com/office/drawing/2014/main" id="{B3DA9FE9-D29A-C635-56B6-33223C31AA0F}"/>
              </a:ext>
            </a:extLst>
          </p:cNvPr>
          <p:cNvSpPr txBox="1"/>
          <p:nvPr/>
        </p:nvSpPr>
        <p:spPr>
          <a:xfrm>
            <a:off x="7194568" y="5511061"/>
            <a:ext cx="2450918" cy="230832"/>
          </a:xfrm>
          <a:prstGeom prst="rect">
            <a:avLst/>
          </a:prstGeom>
          <a:noFill/>
        </p:spPr>
        <p:txBody>
          <a:bodyPr wrap="square" rtlCol="0">
            <a:spAutoFit/>
          </a:bodyPr>
          <a:lstStyle/>
          <a:p>
            <a:r>
              <a:rPr lang="fr-CA" sz="900" dirty="0">
                <a:solidFill>
                  <a:schemeClr val="bg1">
                    <a:lumMod val="65000"/>
                  </a:schemeClr>
                </a:solidFill>
              </a:rPr>
              <a:t>Photo : Shawn </a:t>
            </a:r>
            <a:r>
              <a:rPr lang="fr-CA" sz="900" dirty="0" err="1">
                <a:solidFill>
                  <a:schemeClr val="bg1">
                    <a:lumMod val="65000"/>
                  </a:schemeClr>
                </a:solidFill>
              </a:rPr>
              <a:t>Moreton</a:t>
            </a:r>
            <a:endParaRPr lang="en-CA" sz="900" dirty="0">
              <a:solidFill>
                <a:schemeClr val="bg1">
                  <a:lumMod val="65000"/>
                </a:schemeClr>
              </a:solidFill>
            </a:endParaRPr>
          </a:p>
        </p:txBody>
      </p:sp>
    </p:spTree>
    <p:extLst>
      <p:ext uri="{BB962C8B-B14F-4D97-AF65-F5344CB8AC3E}">
        <p14:creationId xmlns:p14="http://schemas.microsoft.com/office/powerpoint/2010/main" val="23671456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1" name="Rectangle 80">
            <a:extLst>
              <a:ext uri="{FF2B5EF4-FFF2-40B4-BE49-F238E27FC236}">
                <a16:creationId xmlns:a16="http://schemas.microsoft.com/office/drawing/2014/main" id="{959C6B72-F8E6-4281-8F3E-93FC0DC980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oneTexte 2">
            <a:extLst>
              <a:ext uri="{FF2B5EF4-FFF2-40B4-BE49-F238E27FC236}">
                <a16:creationId xmlns:a16="http://schemas.microsoft.com/office/drawing/2014/main" id="{DFBD9D67-44B8-F23A-52F1-2EC468A4AA89}"/>
              </a:ext>
            </a:extLst>
          </p:cNvPr>
          <p:cNvSpPr txBox="1"/>
          <p:nvPr/>
        </p:nvSpPr>
        <p:spPr>
          <a:xfrm>
            <a:off x="612649" y="365125"/>
            <a:ext cx="5047372" cy="2063808"/>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400" dirty="0">
                <a:latin typeface="+mj-lt"/>
                <a:ea typeface="+mj-ea"/>
                <a:cs typeface="+mj-cs"/>
              </a:rPr>
              <a:t>Nos </a:t>
            </a:r>
            <a:r>
              <a:rPr lang="en-US" sz="4400" dirty="0" err="1">
                <a:latin typeface="+mj-lt"/>
                <a:ea typeface="+mj-ea"/>
                <a:cs typeface="+mj-cs"/>
              </a:rPr>
              <a:t>activités</a:t>
            </a:r>
            <a:r>
              <a:rPr lang="en-US" sz="4400" dirty="0">
                <a:latin typeface="+mj-lt"/>
                <a:ea typeface="+mj-ea"/>
                <a:cs typeface="+mj-cs"/>
              </a:rPr>
              <a:t> jeunesse</a:t>
            </a:r>
          </a:p>
        </p:txBody>
      </p:sp>
      <p:pic>
        <p:nvPicPr>
          <p:cNvPr id="7" name="Graphique 6" descr="Cœur avec un remplissage uni">
            <a:extLst>
              <a:ext uri="{FF2B5EF4-FFF2-40B4-BE49-F238E27FC236}">
                <a16:creationId xmlns:a16="http://schemas.microsoft.com/office/drawing/2014/main" id="{9035D9BB-E93B-80EF-B93C-5C753AE471E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705905" y="365125"/>
            <a:ext cx="2194560" cy="2194560"/>
          </a:xfrm>
          <a:prstGeom prst="rect">
            <a:avLst/>
          </a:prstGeom>
        </p:spPr>
      </p:pic>
      <p:pic>
        <p:nvPicPr>
          <p:cNvPr id="12" name="Image 11" descr="Une image contenant voiture, véhicule, transport, Pièce auto&#10;&#10;Le contenu généré par l’IA peut être incorrect.">
            <a:extLst>
              <a:ext uri="{FF2B5EF4-FFF2-40B4-BE49-F238E27FC236}">
                <a16:creationId xmlns:a16="http://schemas.microsoft.com/office/drawing/2014/main" id="{C8A1E47D-3801-8371-4FB4-59F316EF67E3}"/>
              </a:ext>
            </a:extLst>
          </p:cNvPr>
          <p:cNvPicPr>
            <a:picLocks noChangeAspect="1"/>
          </p:cNvPicPr>
          <p:nvPr/>
        </p:nvPicPr>
        <p:blipFill>
          <a:blip r:embed="rId4">
            <a:extLst>
              <a:ext uri="{28A0092B-C50C-407E-A947-70E740481C1C}">
                <a14:useLocalDpi xmlns:a14="http://schemas.microsoft.com/office/drawing/2010/main" val="0"/>
              </a:ext>
            </a:extLst>
          </a:blip>
          <a:srcRect b="20773"/>
          <a:stretch>
            <a:fillRect/>
          </a:stretch>
        </p:blipFill>
        <p:spPr>
          <a:xfrm>
            <a:off x="9287394" y="477947"/>
            <a:ext cx="2540538" cy="1968916"/>
          </a:xfrm>
          <a:prstGeom prst="rect">
            <a:avLst/>
          </a:prstGeom>
        </p:spPr>
      </p:pic>
      <p:sp>
        <p:nvSpPr>
          <p:cNvPr id="83" name="sketch line">
            <a:extLst>
              <a:ext uri="{FF2B5EF4-FFF2-40B4-BE49-F238E27FC236}">
                <a16:creationId xmlns:a16="http://schemas.microsoft.com/office/drawing/2014/main" id="{490234EE-E0D8-4805-9227-CCEAC60169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2650181"/>
            <a:ext cx="4343400" cy="18288"/>
          </a:xfrm>
          <a:custGeom>
            <a:avLst/>
            <a:gdLst>
              <a:gd name="connsiteX0" fmla="*/ 0 w 4343400"/>
              <a:gd name="connsiteY0" fmla="*/ 0 h 18288"/>
              <a:gd name="connsiteX1" fmla="*/ 577052 w 4343400"/>
              <a:gd name="connsiteY1" fmla="*/ 0 h 18288"/>
              <a:gd name="connsiteX2" fmla="*/ 1067235 w 4343400"/>
              <a:gd name="connsiteY2" fmla="*/ 0 h 18288"/>
              <a:gd name="connsiteX3" fmla="*/ 1600853 w 4343400"/>
              <a:gd name="connsiteY3" fmla="*/ 0 h 18288"/>
              <a:gd name="connsiteX4" fmla="*/ 2264773 w 4343400"/>
              <a:gd name="connsiteY4" fmla="*/ 0 h 18288"/>
              <a:gd name="connsiteX5" fmla="*/ 2841825 w 4343400"/>
              <a:gd name="connsiteY5" fmla="*/ 0 h 18288"/>
              <a:gd name="connsiteX6" fmla="*/ 3375442 w 4343400"/>
              <a:gd name="connsiteY6" fmla="*/ 0 h 18288"/>
              <a:gd name="connsiteX7" fmla="*/ 4343400 w 4343400"/>
              <a:gd name="connsiteY7" fmla="*/ 0 h 18288"/>
              <a:gd name="connsiteX8" fmla="*/ 4343400 w 4343400"/>
              <a:gd name="connsiteY8" fmla="*/ 18288 h 18288"/>
              <a:gd name="connsiteX9" fmla="*/ 3722914 w 4343400"/>
              <a:gd name="connsiteY9" fmla="*/ 18288 h 18288"/>
              <a:gd name="connsiteX10" fmla="*/ 3189297 w 4343400"/>
              <a:gd name="connsiteY10" fmla="*/ 18288 h 18288"/>
              <a:gd name="connsiteX11" fmla="*/ 2481943 w 4343400"/>
              <a:gd name="connsiteY11" fmla="*/ 18288 h 18288"/>
              <a:gd name="connsiteX12" fmla="*/ 1904891 w 4343400"/>
              <a:gd name="connsiteY12" fmla="*/ 18288 h 18288"/>
              <a:gd name="connsiteX13" fmla="*/ 1414707 w 4343400"/>
              <a:gd name="connsiteY13" fmla="*/ 18288 h 18288"/>
              <a:gd name="connsiteX14" fmla="*/ 750788 w 4343400"/>
              <a:gd name="connsiteY14" fmla="*/ 18288 h 18288"/>
              <a:gd name="connsiteX15" fmla="*/ 0 w 4343400"/>
              <a:gd name="connsiteY15" fmla="*/ 18288 h 18288"/>
              <a:gd name="connsiteX16" fmla="*/ 0 w 43434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43400" h="18288" fill="none" extrusionOk="0">
                <a:moveTo>
                  <a:pt x="0" y="0"/>
                </a:moveTo>
                <a:cubicBezTo>
                  <a:pt x="233209" y="-19550"/>
                  <a:pt x="330816" y="19068"/>
                  <a:pt x="577052" y="0"/>
                </a:cubicBezTo>
                <a:cubicBezTo>
                  <a:pt x="823288" y="-19068"/>
                  <a:pt x="875077" y="10360"/>
                  <a:pt x="1067235" y="0"/>
                </a:cubicBezTo>
                <a:cubicBezTo>
                  <a:pt x="1259393" y="-10360"/>
                  <a:pt x="1410699" y="2939"/>
                  <a:pt x="1600853" y="0"/>
                </a:cubicBezTo>
                <a:cubicBezTo>
                  <a:pt x="1791007" y="-2939"/>
                  <a:pt x="2101644" y="-26225"/>
                  <a:pt x="2264773" y="0"/>
                </a:cubicBezTo>
                <a:cubicBezTo>
                  <a:pt x="2427902" y="26225"/>
                  <a:pt x="2690426" y="-27726"/>
                  <a:pt x="2841825" y="0"/>
                </a:cubicBezTo>
                <a:cubicBezTo>
                  <a:pt x="2993224" y="27726"/>
                  <a:pt x="3172320" y="-18569"/>
                  <a:pt x="3375442" y="0"/>
                </a:cubicBezTo>
                <a:cubicBezTo>
                  <a:pt x="3578564" y="18569"/>
                  <a:pt x="4003119" y="21909"/>
                  <a:pt x="4343400" y="0"/>
                </a:cubicBezTo>
                <a:cubicBezTo>
                  <a:pt x="4343798" y="7429"/>
                  <a:pt x="4343380" y="10822"/>
                  <a:pt x="4343400" y="18288"/>
                </a:cubicBezTo>
                <a:cubicBezTo>
                  <a:pt x="4109047" y="14709"/>
                  <a:pt x="3996986" y="7919"/>
                  <a:pt x="3722914" y="18288"/>
                </a:cubicBezTo>
                <a:cubicBezTo>
                  <a:pt x="3448842" y="28657"/>
                  <a:pt x="3340973" y="29252"/>
                  <a:pt x="3189297" y="18288"/>
                </a:cubicBezTo>
                <a:cubicBezTo>
                  <a:pt x="3037621" y="7324"/>
                  <a:pt x="2636891" y="-9539"/>
                  <a:pt x="2481943" y="18288"/>
                </a:cubicBezTo>
                <a:cubicBezTo>
                  <a:pt x="2326995" y="46115"/>
                  <a:pt x="2131632" y="740"/>
                  <a:pt x="1904891" y="18288"/>
                </a:cubicBezTo>
                <a:cubicBezTo>
                  <a:pt x="1678150" y="35836"/>
                  <a:pt x="1575362" y="-3381"/>
                  <a:pt x="1414707" y="18288"/>
                </a:cubicBezTo>
                <a:cubicBezTo>
                  <a:pt x="1254052" y="39957"/>
                  <a:pt x="1051093" y="-335"/>
                  <a:pt x="750788" y="18288"/>
                </a:cubicBezTo>
                <a:cubicBezTo>
                  <a:pt x="450483" y="36911"/>
                  <a:pt x="293781" y="22900"/>
                  <a:pt x="0" y="18288"/>
                </a:cubicBezTo>
                <a:cubicBezTo>
                  <a:pt x="-591" y="13205"/>
                  <a:pt x="-663" y="6329"/>
                  <a:pt x="0" y="0"/>
                </a:cubicBezTo>
                <a:close/>
              </a:path>
              <a:path w="4343400" h="18288" stroke="0" extrusionOk="0">
                <a:moveTo>
                  <a:pt x="0" y="0"/>
                </a:moveTo>
                <a:cubicBezTo>
                  <a:pt x="212719" y="-28531"/>
                  <a:pt x="340561" y="-1164"/>
                  <a:pt x="577052" y="0"/>
                </a:cubicBezTo>
                <a:cubicBezTo>
                  <a:pt x="813543" y="1164"/>
                  <a:pt x="866967" y="-9376"/>
                  <a:pt x="1067235" y="0"/>
                </a:cubicBezTo>
                <a:cubicBezTo>
                  <a:pt x="1267503" y="9376"/>
                  <a:pt x="1485778" y="-20470"/>
                  <a:pt x="1774589" y="0"/>
                </a:cubicBezTo>
                <a:cubicBezTo>
                  <a:pt x="2063400" y="20470"/>
                  <a:pt x="2090152" y="-14502"/>
                  <a:pt x="2351641" y="0"/>
                </a:cubicBezTo>
                <a:cubicBezTo>
                  <a:pt x="2613130" y="14502"/>
                  <a:pt x="2802864" y="19125"/>
                  <a:pt x="2928693" y="0"/>
                </a:cubicBezTo>
                <a:cubicBezTo>
                  <a:pt x="3054522" y="-19125"/>
                  <a:pt x="3482611" y="-2038"/>
                  <a:pt x="3636046" y="0"/>
                </a:cubicBezTo>
                <a:cubicBezTo>
                  <a:pt x="3789481" y="2038"/>
                  <a:pt x="4012363" y="973"/>
                  <a:pt x="4343400" y="0"/>
                </a:cubicBezTo>
                <a:cubicBezTo>
                  <a:pt x="4342514" y="5429"/>
                  <a:pt x="4344221" y="14046"/>
                  <a:pt x="4343400" y="18288"/>
                </a:cubicBezTo>
                <a:cubicBezTo>
                  <a:pt x="4078870" y="-6138"/>
                  <a:pt x="4015967" y="29658"/>
                  <a:pt x="3809782" y="18288"/>
                </a:cubicBezTo>
                <a:cubicBezTo>
                  <a:pt x="3603597" y="6918"/>
                  <a:pt x="3495552" y="24439"/>
                  <a:pt x="3189297" y="18288"/>
                </a:cubicBezTo>
                <a:cubicBezTo>
                  <a:pt x="2883042" y="12137"/>
                  <a:pt x="2850610" y="32583"/>
                  <a:pt x="2568811" y="18288"/>
                </a:cubicBezTo>
                <a:cubicBezTo>
                  <a:pt x="2287012" y="3993"/>
                  <a:pt x="2279820" y="23580"/>
                  <a:pt x="1991759" y="18288"/>
                </a:cubicBezTo>
                <a:cubicBezTo>
                  <a:pt x="1703698" y="12996"/>
                  <a:pt x="1616455" y="23157"/>
                  <a:pt x="1284405" y="18288"/>
                </a:cubicBezTo>
                <a:cubicBezTo>
                  <a:pt x="952355" y="13419"/>
                  <a:pt x="783530" y="16053"/>
                  <a:pt x="577052" y="18288"/>
                </a:cubicBezTo>
                <a:cubicBezTo>
                  <a:pt x="370574" y="20523"/>
                  <a:pt x="173929" y="5195"/>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1">
            <a:extLst>
              <a:ext uri="{FF2B5EF4-FFF2-40B4-BE49-F238E27FC236}">
                <a16:creationId xmlns:a16="http://schemas.microsoft.com/office/drawing/2014/main" id="{AD64221D-25C4-D81C-BFBC-A92549000F8C}"/>
              </a:ext>
            </a:extLst>
          </p:cNvPr>
          <p:cNvSpPr>
            <a:spLocks noChangeArrowheads="1"/>
          </p:cNvSpPr>
          <p:nvPr/>
        </p:nvSpPr>
        <p:spPr bwMode="auto">
          <a:xfrm>
            <a:off x="612648" y="2908005"/>
            <a:ext cx="5950198" cy="3721395"/>
          </a:xfrm>
          <a:prstGeom prst="rect">
            <a:avLst/>
          </a:prstGeom>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0" compatLnSpc="1">
            <a:prstTxWarp prst="textNoShape">
              <a:avLst/>
            </a:prstTxWarp>
            <a:norm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spcAft>
                <a:spcPts val="600"/>
              </a:spcAft>
            </a:pPr>
            <a:r>
              <a:rPr lang="en-US" altLang="en-US" sz="1600" dirty="0">
                <a:latin typeface="+mn-lt"/>
              </a:rPr>
              <a:t>Benoit Leblanc, </a:t>
            </a:r>
            <a:r>
              <a:rPr lang="en-US" altLang="en-US" sz="1600" dirty="0" err="1">
                <a:latin typeface="+mn-lt"/>
              </a:rPr>
              <a:t>notre</a:t>
            </a:r>
            <a:r>
              <a:rPr lang="en-US" altLang="en-US" sz="1600" dirty="0">
                <a:latin typeface="+mn-lt"/>
              </a:rPr>
              <a:t> </a:t>
            </a:r>
            <a:r>
              <a:rPr lang="en-US" altLang="en-US" sz="1600" dirty="0" err="1">
                <a:latin typeface="+mn-lt"/>
              </a:rPr>
              <a:t>meilleur</a:t>
            </a:r>
            <a:r>
              <a:rPr lang="en-US" altLang="en-US" sz="1600" dirty="0">
                <a:latin typeface="+mn-lt"/>
              </a:rPr>
              <a:t> </a:t>
            </a:r>
            <a:r>
              <a:rPr lang="en-US" altLang="en-US" sz="1600" dirty="0" err="1">
                <a:latin typeface="+mn-lt"/>
              </a:rPr>
              <a:t>ambassadeur</a:t>
            </a:r>
            <a:r>
              <a:rPr lang="en-US" altLang="en-US" sz="1600" dirty="0">
                <a:latin typeface="+mn-lt"/>
              </a:rPr>
              <a:t>, </a:t>
            </a:r>
            <a:r>
              <a:rPr lang="en-US" altLang="en-US" sz="1600" dirty="0" err="1">
                <a:latin typeface="+mn-lt"/>
              </a:rPr>
              <a:t>présente</a:t>
            </a:r>
            <a:r>
              <a:rPr lang="en-US" altLang="en-US" sz="1600" dirty="0">
                <a:latin typeface="+mn-lt"/>
              </a:rPr>
              <a:t> des </a:t>
            </a:r>
            <a:r>
              <a:rPr lang="en-US" altLang="en-US" sz="1600" dirty="0" err="1">
                <a:latin typeface="+mn-lt"/>
              </a:rPr>
              <a:t>conférences</a:t>
            </a:r>
            <a:r>
              <a:rPr lang="en-US" altLang="en-US" sz="1600" dirty="0">
                <a:latin typeface="+mn-lt"/>
              </a:rPr>
              <a:t> </a:t>
            </a:r>
            <a:r>
              <a:rPr lang="en-US" altLang="en-US" sz="1600" dirty="0" err="1">
                <a:latin typeface="+mn-lt"/>
              </a:rPr>
              <a:t>scolaires</a:t>
            </a:r>
            <a:r>
              <a:rPr lang="en-US" altLang="en-US" sz="1600" dirty="0">
                <a:latin typeface="+mn-lt"/>
              </a:rPr>
              <a:t> </a:t>
            </a:r>
            <a:r>
              <a:rPr lang="en-US" altLang="en-US" sz="1600" dirty="0" err="1">
                <a:latin typeface="+mn-lt"/>
              </a:rPr>
              <a:t>afin</a:t>
            </a:r>
            <a:r>
              <a:rPr lang="en-US" altLang="en-US" sz="1600" dirty="0">
                <a:latin typeface="+mn-lt"/>
              </a:rPr>
              <a:t> de </a:t>
            </a:r>
            <a:r>
              <a:rPr lang="en-US" altLang="en-US" sz="1600" dirty="0" err="1">
                <a:latin typeface="+mn-lt"/>
              </a:rPr>
              <a:t>promouvoir</a:t>
            </a:r>
            <a:r>
              <a:rPr lang="en-US" altLang="en-US" sz="1600" dirty="0">
                <a:latin typeface="+mn-lt"/>
              </a:rPr>
              <a:t> </a:t>
            </a:r>
            <a:r>
              <a:rPr lang="en-US" altLang="en-US" sz="1600" dirty="0" err="1">
                <a:latin typeface="+mn-lt"/>
              </a:rPr>
              <a:t>l’éducation</a:t>
            </a:r>
            <a:r>
              <a:rPr lang="en-US" altLang="en-US" sz="1600" dirty="0">
                <a:latin typeface="+mn-lt"/>
              </a:rPr>
              <a:t> </a:t>
            </a:r>
            <a:r>
              <a:rPr lang="en-US" altLang="en-US" sz="1600" dirty="0" err="1">
                <a:latin typeface="+mn-lt"/>
              </a:rPr>
              <a:t>en</a:t>
            </a:r>
            <a:r>
              <a:rPr lang="en-US" altLang="en-US" sz="1600" dirty="0">
                <a:latin typeface="+mn-lt"/>
              </a:rPr>
              <a:t> </a:t>
            </a:r>
            <a:r>
              <a:rPr lang="en-US" altLang="en-US" sz="1600" dirty="0" err="1">
                <a:latin typeface="+mn-lt"/>
              </a:rPr>
              <a:t>améliorant</a:t>
            </a:r>
            <a:r>
              <a:rPr lang="en-US" altLang="en-US" sz="1600" dirty="0">
                <a:latin typeface="+mn-lt"/>
              </a:rPr>
              <a:t> les </a:t>
            </a:r>
            <a:r>
              <a:rPr lang="en-US" altLang="en-US" sz="1600" dirty="0" err="1">
                <a:latin typeface="+mn-lt"/>
              </a:rPr>
              <a:t>connaissances</a:t>
            </a:r>
            <a:r>
              <a:rPr lang="en-US" altLang="en-US" sz="1600" dirty="0">
                <a:latin typeface="+mn-lt"/>
              </a:rPr>
              <a:t> </a:t>
            </a:r>
            <a:r>
              <a:rPr lang="en-US" altLang="en-US" sz="1600" dirty="0" err="1">
                <a:latin typeface="+mn-lt"/>
              </a:rPr>
              <a:t>ou</a:t>
            </a:r>
            <a:r>
              <a:rPr lang="en-US" altLang="en-US" sz="1600" dirty="0">
                <a:latin typeface="+mn-lt"/>
              </a:rPr>
              <a:t> les </a:t>
            </a:r>
            <a:r>
              <a:rPr lang="en-US" altLang="en-US" sz="1600" dirty="0" err="1">
                <a:latin typeface="+mn-lt"/>
              </a:rPr>
              <a:t>capacités</a:t>
            </a:r>
            <a:r>
              <a:rPr lang="en-US" altLang="en-US" sz="1600" dirty="0">
                <a:latin typeface="+mn-lt"/>
              </a:rPr>
              <a:t> des jeunes, </a:t>
            </a:r>
            <a:r>
              <a:rPr lang="en-US" altLang="en-US" sz="1600" dirty="0" err="1">
                <a:latin typeface="+mn-lt"/>
              </a:rPr>
              <a:t>en</a:t>
            </a:r>
            <a:r>
              <a:rPr lang="en-US" altLang="en-US" sz="1600" dirty="0">
                <a:latin typeface="+mn-lt"/>
              </a:rPr>
              <a:t> </a:t>
            </a:r>
            <a:r>
              <a:rPr lang="en-US" altLang="en-US" sz="1600" dirty="0" err="1">
                <a:latin typeface="+mn-lt"/>
              </a:rPr>
              <a:t>fournissant</a:t>
            </a:r>
            <a:r>
              <a:rPr lang="en-US" altLang="en-US" sz="1600" dirty="0">
                <a:latin typeface="+mn-lt"/>
              </a:rPr>
              <a:t> des </a:t>
            </a:r>
            <a:r>
              <a:rPr lang="en-US" altLang="en-US" sz="1600" dirty="0" err="1">
                <a:latin typeface="+mn-lt"/>
              </a:rPr>
              <a:t>informations</a:t>
            </a:r>
            <a:r>
              <a:rPr lang="en-US" altLang="en-US" sz="1600" dirty="0">
                <a:latin typeface="+mn-lt"/>
              </a:rPr>
              <a:t> sur les services </a:t>
            </a:r>
            <a:r>
              <a:rPr lang="en-US" altLang="en-US" sz="1600" dirty="0" err="1">
                <a:latin typeface="+mn-lt"/>
              </a:rPr>
              <a:t>disponibles</a:t>
            </a:r>
            <a:r>
              <a:rPr lang="en-US" altLang="en-US" sz="1600" dirty="0">
                <a:latin typeface="+mn-lt"/>
              </a:rPr>
              <a:t> </a:t>
            </a:r>
            <a:r>
              <a:rPr lang="en-US" altLang="en-US" sz="1600" dirty="0" err="1">
                <a:latin typeface="+mn-lt"/>
              </a:rPr>
              <a:t>en</a:t>
            </a:r>
            <a:r>
              <a:rPr lang="en-US" altLang="en-US" sz="1600" dirty="0">
                <a:latin typeface="+mn-lt"/>
              </a:rPr>
              <a:t> santé </a:t>
            </a:r>
            <a:r>
              <a:rPr lang="en-US" altLang="en-US" sz="1600" dirty="0" err="1">
                <a:latin typeface="+mn-lt"/>
              </a:rPr>
              <a:t>mentale</a:t>
            </a:r>
            <a:r>
              <a:rPr lang="en-US" altLang="en-US" sz="1600" dirty="0">
                <a:latin typeface="+mn-lt"/>
              </a:rPr>
              <a:t>, </a:t>
            </a:r>
            <a:r>
              <a:rPr lang="en-US" altLang="en-US" sz="1600" dirty="0" err="1">
                <a:latin typeface="+mn-lt"/>
              </a:rPr>
              <a:t>en</a:t>
            </a:r>
            <a:r>
              <a:rPr lang="en-US" altLang="en-US" sz="1600" dirty="0">
                <a:latin typeface="+mn-lt"/>
              </a:rPr>
              <a:t> </a:t>
            </a:r>
            <a:r>
              <a:rPr lang="en-US" altLang="en-US" sz="1600" dirty="0" err="1">
                <a:latin typeface="+mn-lt"/>
              </a:rPr>
              <a:t>traitement</a:t>
            </a:r>
            <a:r>
              <a:rPr lang="en-US" altLang="en-US" sz="1600" dirty="0">
                <a:latin typeface="+mn-lt"/>
              </a:rPr>
              <a:t> des </a:t>
            </a:r>
            <a:r>
              <a:rPr lang="en-US" altLang="en-US" sz="1600" dirty="0" err="1">
                <a:latin typeface="+mn-lt"/>
              </a:rPr>
              <a:t>dépendances</a:t>
            </a:r>
            <a:r>
              <a:rPr lang="en-US" altLang="en-US" sz="1600" dirty="0">
                <a:latin typeface="+mn-lt"/>
              </a:rPr>
              <a:t>, </a:t>
            </a:r>
            <a:r>
              <a:rPr lang="en-US" altLang="en-US" sz="1600" dirty="0" err="1">
                <a:latin typeface="+mn-lt"/>
              </a:rPr>
              <a:t>en</a:t>
            </a:r>
            <a:r>
              <a:rPr lang="en-US" altLang="en-US" sz="1600" dirty="0">
                <a:latin typeface="+mn-lt"/>
              </a:rPr>
              <a:t> </a:t>
            </a:r>
            <a:r>
              <a:rPr lang="en-US" altLang="en-US" sz="1600" dirty="0" err="1">
                <a:latin typeface="+mn-lt"/>
              </a:rPr>
              <a:t>réduction</a:t>
            </a:r>
            <a:r>
              <a:rPr lang="en-US" altLang="en-US" sz="1600" dirty="0">
                <a:latin typeface="+mn-lt"/>
              </a:rPr>
              <a:t> des </a:t>
            </a:r>
            <a:r>
              <a:rPr lang="en-US" altLang="en-US" sz="1600" dirty="0" err="1">
                <a:latin typeface="+mn-lt"/>
              </a:rPr>
              <a:t>méfaits</a:t>
            </a:r>
            <a:r>
              <a:rPr lang="en-US" altLang="en-US" sz="1600" dirty="0">
                <a:latin typeface="+mn-lt"/>
              </a:rPr>
              <a:t> et les services pour les </a:t>
            </a:r>
            <a:r>
              <a:rPr lang="en-US" altLang="en-US" sz="1600" dirty="0" err="1">
                <a:latin typeface="+mn-lt"/>
              </a:rPr>
              <a:t>personnes</a:t>
            </a:r>
            <a:r>
              <a:rPr lang="en-US" altLang="en-US" sz="1600" dirty="0">
                <a:latin typeface="+mn-lt"/>
              </a:rPr>
              <a:t> </a:t>
            </a:r>
            <a:r>
              <a:rPr lang="en-US" altLang="en-US" sz="1600" dirty="0" err="1">
                <a:latin typeface="+mn-lt"/>
              </a:rPr>
              <a:t>victimes</a:t>
            </a:r>
            <a:r>
              <a:rPr lang="en-US" altLang="en-US" sz="1600" dirty="0">
                <a:latin typeface="+mn-lt"/>
              </a:rPr>
              <a:t> de violence sous </a:t>
            </a:r>
            <a:r>
              <a:rPr lang="en-US" altLang="en-US" sz="1600" dirty="0" err="1">
                <a:latin typeface="+mn-lt"/>
              </a:rPr>
              <a:t>toutes</a:t>
            </a:r>
            <a:r>
              <a:rPr lang="en-US" altLang="en-US" sz="1600" dirty="0">
                <a:latin typeface="+mn-lt"/>
              </a:rPr>
              <a:t> </a:t>
            </a:r>
            <a:r>
              <a:rPr lang="en-US" altLang="en-US" sz="1600" dirty="0" err="1">
                <a:latin typeface="+mn-lt"/>
              </a:rPr>
              <a:t>ses</a:t>
            </a:r>
            <a:r>
              <a:rPr lang="en-US" altLang="en-US" sz="1600" dirty="0">
                <a:latin typeface="+mn-lt"/>
              </a:rPr>
              <a:t> </a:t>
            </a:r>
            <a:r>
              <a:rPr lang="en-US" altLang="en-US" sz="1600" dirty="0" err="1">
                <a:latin typeface="+mn-lt"/>
              </a:rPr>
              <a:t>formes</a:t>
            </a:r>
            <a:r>
              <a:rPr lang="en-US" altLang="en-US" sz="1600" dirty="0">
                <a:latin typeface="+mn-lt"/>
              </a:rPr>
              <a:t>. </a:t>
            </a:r>
          </a:p>
          <a:p>
            <a:pPr lvl="0" eaLnBrk="1" hangingPunct="1">
              <a:lnSpc>
                <a:spcPct val="90000"/>
              </a:lnSpc>
              <a:spcAft>
                <a:spcPts val="600"/>
              </a:spcAft>
            </a:pPr>
            <a:endParaRPr lang="en-US" altLang="en-US" sz="1600" dirty="0">
              <a:latin typeface="+mn-lt"/>
            </a:endParaRPr>
          </a:p>
          <a:p>
            <a:pPr lvl="0" eaLnBrk="1" hangingPunct="1">
              <a:lnSpc>
                <a:spcPct val="90000"/>
              </a:lnSpc>
              <a:spcAft>
                <a:spcPts val="600"/>
              </a:spcAft>
            </a:pPr>
            <a:r>
              <a:rPr lang="en-US" altLang="en-US" sz="1600" dirty="0">
                <a:latin typeface="+mn-lt"/>
              </a:rPr>
              <a:t>Les </a:t>
            </a:r>
            <a:r>
              <a:rPr lang="en-US" altLang="en-US" sz="1600" dirty="0" err="1">
                <a:latin typeface="+mn-lt"/>
              </a:rPr>
              <a:t>activités</a:t>
            </a:r>
            <a:r>
              <a:rPr lang="en-US" altLang="en-US" sz="1600" dirty="0">
                <a:latin typeface="+mn-lt"/>
              </a:rPr>
              <a:t> dans les parcs de la </a:t>
            </a:r>
            <a:r>
              <a:rPr lang="en-US" altLang="en-US" sz="1600" dirty="0" err="1">
                <a:latin typeface="+mn-lt"/>
              </a:rPr>
              <a:t>région</a:t>
            </a:r>
            <a:r>
              <a:rPr lang="en-US" altLang="en-US" sz="1600" dirty="0">
                <a:latin typeface="+mn-lt"/>
              </a:rPr>
              <a:t> </a:t>
            </a:r>
            <a:r>
              <a:rPr lang="en-US" altLang="en-US" sz="1600" dirty="0" err="1">
                <a:latin typeface="+mn-lt"/>
              </a:rPr>
              <a:t>permettent</a:t>
            </a:r>
            <a:r>
              <a:rPr lang="en-US" altLang="en-US" sz="1600" dirty="0">
                <a:latin typeface="+mn-lt"/>
              </a:rPr>
              <a:t> à </a:t>
            </a:r>
            <a:r>
              <a:rPr lang="en-US" altLang="en-US" sz="1600" dirty="0" err="1">
                <a:latin typeface="+mn-lt"/>
              </a:rPr>
              <a:t>Itinérance</a:t>
            </a:r>
            <a:r>
              <a:rPr lang="en-US" altLang="en-US" sz="1600" dirty="0">
                <a:latin typeface="+mn-lt"/>
              </a:rPr>
              <a:t> </a:t>
            </a:r>
            <a:r>
              <a:rPr lang="en-US" altLang="en-US" sz="1600" dirty="0" err="1">
                <a:latin typeface="+mn-lt"/>
              </a:rPr>
              <a:t>Zéro</a:t>
            </a:r>
            <a:r>
              <a:rPr lang="en-US" altLang="en-US" sz="1600" dirty="0">
                <a:latin typeface="+mn-lt"/>
              </a:rPr>
              <a:t> de </a:t>
            </a:r>
            <a:r>
              <a:rPr lang="en-US" altLang="en-US" sz="1600" dirty="0" err="1">
                <a:latin typeface="+mn-lt"/>
              </a:rPr>
              <a:t>rejoindre</a:t>
            </a:r>
            <a:r>
              <a:rPr lang="en-US" altLang="en-US" sz="1600" dirty="0">
                <a:latin typeface="+mn-lt"/>
              </a:rPr>
              <a:t> les jeunes dans les milieux </a:t>
            </a:r>
            <a:r>
              <a:rPr lang="en-US" altLang="en-US" sz="1600" dirty="0" err="1">
                <a:latin typeface="+mn-lt"/>
              </a:rPr>
              <a:t>défavorisés</a:t>
            </a:r>
            <a:r>
              <a:rPr lang="en-US" altLang="en-US" sz="1600" dirty="0">
                <a:latin typeface="+mn-lt"/>
              </a:rPr>
              <a:t> pour </a:t>
            </a:r>
            <a:r>
              <a:rPr lang="en-US" altLang="en-US" sz="1600" dirty="0" err="1">
                <a:latin typeface="+mn-lt"/>
              </a:rPr>
              <a:t>prévenir</a:t>
            </a:r>
            <a:r>
              <a:rPr lang="en-US" altLang="en-US" sz="1600" dirty="0">
                <a:latin typeface="+mn-lt"/>
              </a:rPr>
              <a:t> </a:t>
            </a:r>
            <a:r>
              <a:rPr lang="en-US" altLang="en-US" sz="1600" dirty="0" err="1">
                <a:latin typeface="+mn-lt"/>
              </a:rPr>
              <a:t>l'exclusion</a:t>
            </a:r>
            <a:r>
              <a:rPr lang="en-US" altLang="en-US" sz="1600" dirty="0">
                <a:latin typeface="+mn-lt"/>
              </a:rPr>
              <a:t> </a:t>
            </a:r>
            <a:r>
              <a:rPr lang="en-US" altLang="en-US" sz="1600" dirty="0" err="1">
                <a:latin typeface="+mn-lt"/>
              </a:rPr>
              <a:t>sociale</a:t>
            </a:r>
            <a:r>
              <a:rPr lang="en-US" altLang="en-US" sz="1600" dirty="0">
                <a:latin typeface="+mn-lt"/>
              </a:rPr>
              <a:t>. Cette </a:t>
            </a:r>
            <a:r>
              <a:rPr lang="en-US" altLang="en-US" sz="1600" dirty="0" err="1">
                <a:latin typeface="+mn-lt"/>
              </a:rPr>
              <a:t>année</a:t>
            </a:r>
            <a:r>
              <a:rPr lang="en-US" altLang="en-US" sz="1600" dirty="0">
                <a:latin typeface="+mn-lt"/>
              </a:rPr>
              <a:t>, IZ a </a:t>
            </a:r>
            <a:r>
              <a:rPr lang="en-US" altLang="en-US" sz="1600" dirty="0" err="1">
                <a:latin typeface="+mn-lt"/>
              </a:rPr>
              <a:t>distribué</a:t>
            </a:r>
            <a:r>
              <a:rPr lang="en-US" altLang="en-US" sz="1600" dirty="0">
                <a:latin typeface="+mn-lt"/>
              </a:rPr>
              <a:t> 20 ballons et 30 jeunes </a:t>
            </a:r>
            <a:r>
              <a:rPr lang="en-US" altLang="en-US" sz="1600" dirty="0" err="1">
                <a:latin typeface="+mn-lt"/>
              </a:rPr>
              <a:t>ont</a:t>
            </a:r>
            <a:r>
              <a:rPr lang="en-US" altLang="en-US" sz="1600" dirty="0">
                <a:latin typeface="+mn-lt"/>
              </a:rPr>
              <a:t> </a:t>
            </a:r>
            <a:r>
              <a:rPr lang="en-US" altLang="en-US" sz="1600" dirty="0" err="1">
                <a:latin typeface="+mn-lt"/>
              </a:rPr>
              <a:t>participé</a:t>
            </a:r>
            <a:r>
              <a:rPr lang="en-US" altLang="en-US" sz="1600" dirty="0">
                <a:latin typeface="+mn-lt"/>
              </a:rPr>
              <a:t> aux </a:t>
            </a:r>
            <a:r>
              <a:rPr lang="en-US" altLang="en-US" sz="1600" dirty="0" err="1">
                <a:latin typeface="+mn-lt"/>
              </a:rPr>
              <a:t>activités</a:t>
            </a:r>
            <a:r>
              <a:rPr lang="en-US" altLang="en-US" sz="1600" dirty="0">
                <a:latin typeface="+mn-lt"/>
              </a:rPr>
              <a:t> </a:t>
            </a:r>
            <a:r>
              <a:rPr lang="en-US" altLang="en-US" sz="1600" dirty="0" err="1">
                <a:latin typeface="+mn-lt"/>
              </a:rPr>
              <a:t>estivales</a:t>
            </a:r>
            <a:r>
              <a:rPr lang="en-US" altLang="en-US" sz="1600" dirty="0">
                <a:latin typeface="+mn-lt"/>
              </a:rPr>
              <a:t>, </a:t>
            </a:r>
            <a:r>
              <a:rPr lang="en-US" altLang="en-US" sz="1600" dirty="0" err="1">
                <a:latin typeface="+mn-lt"/>
              </a:rPr>
              <a:t>soit</a:t>
            </a:r>
            <a:r>
              <a:rPr lang="en-US" altLang="en-US" sz="1600" dirty="0">
                <a:latin typeface="+mn-lt"/>
              </a:rPr>
              <a:t> les </a:t>
            </a:r>
            <a:r>
              <a:rPr lang="en-US" altLang="en-US" sz="1600" dirty="0" err="1">
                <a:latin typeface="+mn-lt"/>
              </a:rPr>
              <a:t>joutes</a:t>
            </a:r>
            <a:r>
              <a:rPr lang="en-US" altLang="en-US" sz="1600" dirty="0">
                <a:latin typeface="+mn-lt"/>
              </a:rPr>
              <a:t> de ballon panier, de soccer et des </a:t>
            </a:r>
            <a:r>
              <a:rPr lang="en-US" altLang="en-US" sz="1600" dirty="0" err="1">
                <a:latin typeface="+mn-lt"/>
              </a:rPr>
              <a:t>randonnées</a:t>
            </a:r>
            <a:r>
              <a:rPr lang="en-US" altLang="en-US" sz="1600" dirty="0">
                <a:latin typeface="+mn-lt"/>
              </a:rPr>
              <a:t> à </a:t>
            </a:r>
            <a:r>
              <a:rPr lang="en-US" altLang="en-US" sz="1600" dirty="0" err="1">
                <a:latin typeface="+mn-lt"/>
              </a:rPr>
              <a:t>vélo</a:t>
            </a:r>
            <a:r>
              <a:rPr lang="en-US" altLang="en-US" sz="1600" dirty="0">
                <a:latin typeface="+mn-lt"/>
              </a:rPr>
              <a:t>.</a:t>
            </a:r>
          </a:p>
        </p:txBody>
      </p:sp>
      <p:pic>
        <p:nvPicPr>
          <p:cNvPr id="10" name="Image 9" descr="Une image contenant habits, Visage humain, personne, garçon&#10;&#10;Le contenu généré par l’IA peut être incorrect.">
            <a:extLst>
              <a:ext uri="{FF2B5EF4-FFF2-40B4-BE49-F238E27FC236}">
                <a16:creationId xmlns:a16="http://schemas.microsoft.com/office/drawing/2014/main" id="{EFF9B8ED-D53E-FCB8-27A6-CDE7C9897E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99012" y="2766251"/>
            <a:ext cx="4562824" cy="3410711"/>
          </a:xfrm>
          <a:prstGeom prst="rect">
            <a:avLst/>
          </a:prstGeom>
        </p:spPr>
      </p:pic>
    </p:spTree>
    <p:extLst>
      <p:ext uri="{BB962C8B-B14F-4D97-AF65-F5344CB8AC3E}">
        <p14:creationId xmlns:p14="http://schemas.microsoft.com/office/powerpoint/2010/main" val="5888001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31BAD53-4E89-4F62-BBB7-26359763E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3">
            <a:extLst>
              <a:ext uri="{FF2B5EF4-FFF2-40B4-BE49-F238E27FC236}">
                <a16:creationId xmlns:a16="http://schemas.microsoft.com/office/drawing/2014/main" id="{62756DA2-40EB-4C6F-B962-5822FFB54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343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ZoneTexte 3">
            <a:extLst>
              <a:ext uri="{FF2B5EF4-FFF2-40B4-BE49-F238E27FC236}">
                <a16:creationId xmlns:a16="http://schemas.microsoft.com/office/drawing/2014/main" id="{378CA7E2-0A84-E901-DD75-95362259896C}"/>
              </a:ext>
            </a:extLst>
          </p:cNvPr>
          <p:cNvSpPr txBox="1"/>
          <p:nvPr/>
        </p:nvSpPr>
        <p:spPr>
          <a:xfrm>
            <a:off x="157895" y="887287"/>
            <a:ext cx="4760725" cy="5140162"/>
          </a:xfrm>
          <a:prstGeom prst="rect">
            <a:avLst/>
          </a:prstGeom>
        </p:spPr>
        <p:txBody>
          <a:bodyPr vert="horz" lIns="91440" tIns="45720" rIns="91440" bIns="45720" rtlCol="0">
            <a:normAutofit/>
          </a:bodyPr>
          <a:lstStyle/>
          <a:p>
            <a:pPr>
              <a:lnSpc>
                <a:spcPct val="90000"/>
              </a:lnSpc>
              <a:spcAft>
                <a:spcPts val="600"/>
              </a:spcAft>
            </a:pPr>
            <a:r>
              <a:rPr lang="en-US" sz="3500" b="1" dirty="0"/>
              <a:t>Distribution de matériel de </a:t>
            </a:r>
            <a:r>
              <a:rPr lang="en-US" sz="3500" b="1" dirty="0" err="1"/>
              <a:t>réduction</a:t>
            </a:r>
            <a:r>
              <a:rPr lang="en-US" sz="3500" b="1" dirty="0"/>
              <a:t> des </a:t>
            </a:r>
            <a:r>
              <a:rPr lang="en-US" sz="3500" b="1" dirty="0" err="1"/>
              <a:t>méfaits</a:t>
            </a:r>
            <a:endParaRPr lang="en-US" sz="3500" b="1" dirty="0"/>
          </a:p>
          <a:p>
            <a:pPr indent="-228600">
              <a:lnSpc>
                <a:spcPct val="90000"/>
              </a:lnSpc>
              <a:spcAft>
                <a:spcPts val="600"/>
              </a:spcAft>
              <a:buFont typeface="Arial" panose="020B0604020202020204" pitchFamily="34" charset="0"/>
              <a:buChar char="•"/>
            </a:pPr>
            <a:endParaRPr lang="en-US" sz="2000" dirty="0"/>
          </a:p>
          <a:p>
            <a:pPr>
              <a:lnSpc>
                <a:spcPct val="90000"/>
              </a:lnSpc>
              <a:spcAft>
                <a:spcPts val="600"/>
              </a:spcAft>
            </a:pPr>
            <a:r>
              <a:rPr lang="en-US" sz="3200" b="1" dirty="0">
                <a:solidFill>
                  <a:srgbClr val="FF0000"/>
                </a:solidFill>
              </a:rPr>
              <a:t>25</a:t>
            </a:r>
            <a:r>
              <a:rPr lang="en-US" sz="2000" b="1" dirty="0">
                <a:solidFill>
                  <a:srgbClr val="FF0000"/>
                </a:solidFill>
              </a:rPr>
              <a:t> 	  tests strip Fentanyl</a:t>
            </a:r>
          </a:p>
          <a:p>
            <a:pPr>
              <a:lnSpc>
                <a:spcPct val="90000"/>
              </a:lnSpc>
              <a:spcAft>
                <a:spcPts val="600"/>
              </a:spcAft>
            </a:pPr>
            <a:r>
              <a:rPr lang="en-US" sz="3200" b="1" dirty="0">
                <a:solidFill>
                  <a:schemeClr val="accent4">
                    <a:lumMod val="75000"/>
                  </a:schemeClr>
                </a:solidFill>
              </a:rPr>
              <a:t>27</a:t>
            </a:r>
            <a:r>
              <a:rPr lang="en-US" sz="2000" b="1" dirty="0">
                <a:solidFill>
                  <a:schemeClr val="accent4">
                    <a:lumMod val="75000"/>
                  </a:schemeClr>
                </a:solidFill>
              </a:rPr>
              <a:t> 	  sacs de condoms &amp; </a:t>
            </a:r>
            <a:r>
              <a:rPr lang="en-US" sz="2000" b="1" dirty="0" err="1">
                <a:solidFill>
                  <a:schemeClr val="accent4">
                    <a:lumMod val="75000"/>
                  </a:schemeClr>
                </a:solidFill>
              </a:rPr>
              <a:t>lubrifiants</a:t>
            </a:r>
            <a:endParaRPr lang="en-US" sz="2000" b="1" dirty="0">
              <a:solidFill>
                <a:schemeClr val="accent4">
                  <a:lumMod val="75000"/>
                </a:schemeClr>
              </a:solidFill>
            </a:endParaRPr>
          </a:p>
          <a:p>
            <a:pPr>
              <a:lnSpc>
                <a:spcPct val="90000"/>
              </a:lnSpc>
              <a:spcAft>
                <a:spcPts val="600"/>
              </a:spcAft>
            </a:pPr>
            <a:r>
              <a:rPr lang="en-US" sz="3200" b="1" dirty="0">
                <a:solidFill>
                  <a:srgbClr val="00B050"/>
                </a:solidFill>
              </a:rPr>
              <a:t>31</a:t>
            </a:r>
            <a:r>
              <a:rPr lang="en-US" sz="2000" b="1" dirty="0">
                <a:solidFill>
                  <a:srgbClr val="00B050"/>
                </a:solidFill>
              </a:rPr>
              <a:t> 	  </a:t>
            </a:r>
            <a:r>
              <a:rPr lang="en-US" sz="2000" b="1" dirty="0" err="1">
                <a:solidFill>
                  <a:srgbClr val="00B050"/>
                </a:solidFill>
              </a:rPr>
              <a:t>trousses</a:t>
            </a:r>
            <a:r>
              <a:rPr lang="en-US" sz="2000" b="1" dirty="0">
                <a:solidFill>
                  <a:srgbClr val="00B050"/>
                </a:solidFill>
              </a:rPr>
              <a:t> de </a:t>
            </a:r>
            <a:r>
              <a:rPr lang="en-US" sz="2000" b="1" dirty="0" err="1">
                <a:solidFill>
                  <a:srgbClr val="00B050"/>
                </a:solidFill>
              </a:rPr>
              <a:t>seringues</a:t>
            </a:r>
            <a:endParaRPr lang="en-US" sz="2000" b="1" dirty="0">
              <a:solidFill>
                <a:srgbClr val="00B050"/>
              </a:solidFill>
            </a:endParaRPr>
          </a:p>
          <a:p>
            <a:pPr>
              <a:lnSpc>
                <a:spcPct val="90000"/>
              </a:lnSpc>
              <a:spcAft>
                <a:spcPts val="600"/>
              </a:spcAft>
            </a:pPr>
            <a:r>
              <a:rPr lang="en-US" sz="3200" b="1" dirty="0">
                <a:solidFill>
                  <a:schemeClr val="accent5">
                    <a:lumMod val="75000"/>
                  </a:schemeClr>
                </a:solidFill>
              </a:rPr>
              <a:t>33</a:t>
            </a:r>
            <a:r>
              <a:rPr lang="en-US" sz="2000" b="1" dirty="0">
                <a:solidFill>
                  <a:schemeClr val="accent5">
                    <a:lumMod val="75000"/>
                  </a:schemeClr>
                </a:solidFill>
              </a:rPr>
              <a:t> 	  </a:t>
            </a:r>
            <a:r>
              <a:rPr lang="en-US" sz="2000" b="1" dirty="0" err="1">
                <a:solidFill>
                  <a:schemeClr val="accent5">
                    <a:lumMod val="75000"/>
                  </a:schemeClr>
                </a:solidFill>
              </a:rPr>
              <a:t>snifs</a:t>
            </a:r>
            <a:r>
              <a:rPr lang="en-US" sz="2000" b="1" dirty="0">
                <a:solidFill>
                  <a:schemeClr val="accent5">
                    <a:lumMod val="75000"/>
                  </a:schemeClr>
                </a:solidFill>
              </a:rPr>
              <a:t> kits</a:t>
            </a:r>
          </a:p>
          <a:p>
            <a:pPr>
              <a:lnSpc>
                <a:spcPct val="90000"/>
              </a:lnSpc>
              <a:spcAft>
                <a:spcPts val="600"/>
              </a:spcAft>
            </a:pPr>
            <a:r>
              <a:rPr lang="en-US" sz="3200" b="1" dirty="0">
                <a:solidFill>
                  <a:srgbClr val="C00000"/>
                </a:solidFill>
              </a:rPr>
              <a:t>142</a:t>
            </a:r>
            <a:r>
              <a:rPr lang="en-US" sz="2000" b="1" dirty="0">
                <a:solidFill>
                  <a:srgbClr val="C00000"/>
                </a:solidFill>
              </a:rPr>
              <a:t> 	  </a:t>
            </a:r>
            <a:r>
              <a:rPr lang="en-US" sz="2000" b="1" dirty="0" err="1">
                <a:solidFill>
                  <a:srgbClr val="C00000"/>
                </a:solidFill>
              </a:rPr>
              <a:t>trousses</a:t>
            </a:r>
            <a:r>
              <a:rPr lang="en-US" sz="2000" b="1" dirty="0">
                <a:solidFill>
                  <a:srgbClr val="C00000"/>
                </a:solidFill>
              </a:rPr>
              <a:t> de Naloxone</a:t>
            </a:r>
          </a:p>
          <a:p>
            <a:pPr>
              <a:lnSpc>
                <a:spcPct val="90000"/>
              </a:lnSpc>
              <a:spcAft>
                <a:spcPts val="600"/>
              </a:spcAft>
            </a:pPr>
            <a:r>
              <a:rPr lang="en-US" sz="3200" b="1" dirty="0">
                <a:solidFill>
                  <a:srgbClr val="002060"/>
                </a:solidFill>
              </a:rPr>
              <a:t>1 432 </a:t>
            </a:r>
            <a:r>
              <a:rPr lang="en-US" sz="2000" b="1" dirty="0">
                <a:solidFill>
                  <a:srgbClr val="002060"/>
                </a:solidFill>
              </a:rPr>
              <a:t>pipes à </a:t>
            </a:r>
            <a:r>
              <a:rPr lang="en-US" sz="2000" b="1" dirty="0" err="1">
                <a:solidFill>
                  <a:srgbClr val="002060"/>
                </a:solidFill>
              </a:rPr>
              <a:t>consommation</a:t>
            </a:r>
            <a:endParaRPr lang="en-US" sz="2000" b="1" dirty="0">
              <a:solidFill>
                <a:srgbClr val="002060"/>
              </a:solidFill>
            </a:endParaRPr>
          </a:p>
          <a:p>
            <a:pPr indent="-228600">
              <a:lnSpc>
                <a:spcPct val="90000"/>
              </a:lnSpc>
              <a:spcAft>
                <a:spcPts val="600"/>
              </a:spcAft>
              <a:buFont typeface="Arial" panose="020B0604020202020204" pitchFamily="34" charset="0"/>
              <a:buChar char="•"/>
            </a:pPr>
            <a:endParaRPr lang="en-US" sz="2000" dirty="0"/>
          </a:p>
        </p:txBody>
      </p:sp>
      <p:pic>
        <p:nvPicPr>
          <p:cNvPr id="3" name="Image 2" descr="Une image contenant texte, nourriture, Restauration rapide, menu&#10;&#10;Le contenu généré par l’IA peut être incorrect.">
            <a:extLst>
              <a:ext uri="{FF2B5EF4-FFF2-40B4-BE49-F238E27FC236}">
                <a16:creationId xmlns:a16="http://schemas.microsoft.com/office/drawing/2014/main" id="{98DCE542-6F85-B82C-B682-40FB03D5CE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7895" y="1575974"/>
            <a:ext cx="6354830" cy="3574591"/>
          </a:xfrm>
          <a:prstGeom prst="rect">
            <a:avLst/>
          </a:prstGeom>
        </p:spPr>
      </p:pic>
      <p:sp>
        <p:nvSpPr>
          <p:cNvPr id="17" name="ZoneTexte 16">
            <a:extLst>
              <a:ext uri="{FF2B5EF4-FFF2-40B4-BE49-F238E27FC236}">
                <a16:creationId xmlns:a16="http://schemas.microsoft.com/office/drawing/2014/main" id="{70D40F1A-CC50-7EFA-1B6A-B05802E852F4}"/>
              </a:ext>
            </a:extLst>
          </p:cNvPr>
          <p:cNvSpPr txBox="1"/>
          <p:nvPr/>
        </p:nvSpPr>
        <p:spPr>
          <a:xfrm>
            <a:off x="5377895" y="564122"/>
            <a:ext cx="6354830" cy="646331"/>
          </a:xfrm>
          <a:prstGeom prst="rect">
            <a:avLst/>
          </a:prstGeom>
          <a:noFill/>
        </p:spPr>
        <p:txBody>
          <a:bodyPr wrap="square" rtlCol="0">
            <a:spAutoFit/>
          </a:bodyPr>
          <a:lstStyle/>
          <a:p>
            <a:r>
              <a:rPr lang="fr-CA" sz="3600" b="1" dirty="0"/>
              <a:t>Nos secteurs d’activités  </a:t>
            </a:r>
            <a:endParaRPr lang="en-CA" sz="3600" b="1" dirty="0"/>
          </a:p>
        </p:txBody>
      </p:sp>
      <p:sp>
        <p:nvSpPr>
          <p:cNvPr id="18" name="ZoneTexte 17">
            <a:extLst>
              <a:ext uri="{FF2B5EF4-FFF2-40B4-BE49-F238E27FC236}">
                <a16:creationId xmlns:a16="http://schemas.microsoft.com/office/drawing/2014/main" id="{98EA5CFA-815F-4BCC-F068-CF79BC9E3E03}"/>
              </a:ext>
            </a:extLst>
          </p:cNvPr>
          <p:cNvSpPr txBox="1"/>
          <p:nvPr/>
        </p:nvSpPr>
        <p:spPr>
          <a:xfrm>
            <a:off x="5377895" y="5324381"/>
            <a:ext cx="6463334" cy="646331"/>
          </a:xfrm>
          <a:prstGeom prst="rect">
            <a:avLst/>
          </a:prstGeom>
          <a:noFill/>
        </p:spPr>
        <p:txBody>
          <a:bodyPr wrap="square" rtlCol="0">
            <a:spAutoFit/>
          </a:bodyPr>
          <a:lstStyle/>
          <a:p>
            <a:r>
              <a:rPr lang="fr-CA" dirty="0"/>
              <a:t>Nos secteurs d’intervention pour les activités jeunesse et en travail de rue incluent également la ville de Buckingham.</a:t>
            </a:r>
            <a:endParaRPr lang="en-CA" dirty="0"/>
          </a:p>
        </p:txBody>
      </p:sp>
    </p:spTree>
    <p:extLst>
      <p:ext uri="{BB962C8B-B14F-4D97-AF65-F5344CB8AC3E}">
        <p14:creationId xmlns:p14="http://schemas.microsoft.com/office/powerpoint/2010/main" val="39133601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id="{33C2F9A0-39F6-C38D-2670-F99AC74E9CF5}"/>
              </a:ext>
            </a:extLst>
          </p:cNvPr>
          <p:cNvSpPr txBox="1"/>
          <p:nvPr/>
        </p:nvSpPr>
        <p:spPr>
          <a:xfrm>
            <a:off x="490584" y="245227"/>
            <a:ext cx="5466080" cy="1956841"/>
          </a:xfrm>
          <a:prstGeom prst="rect">
            <a:avLst/>
          </a:prstGeom>
        </p:spPr>
        <p:txBody>
          <a:bodyPr vert="horz" lIns="91440" tIns="45720" rIns="91440" bIns="45720" rtlCol="0" anchor="b">
            <a:normAutofit fontScale="92500"/>
          </a:bodyPr>
          <a:lstStyle/>
          <a:p>
            <a:pPr>
              <a:lnSpc>
                <a:spcPct val="90000"/>
              </a:lnSpc>
              <a:spcBef>
                <a:spcPct val="0"/>
              </a:spcBef>
              <a:spcAft>
                <a:spcPts val="600"/>
              </a:spcAft>
            </a:pPr>
            <a:r>
              <a:rPr lang="en-US" sz="3000" dirty="0">
                <a:effectLst/>
                <a:latin typeface="+mj-lt"/>
                <a:ea typeface="+mj-ea"/>
                <a:cs typeface="+mj-cs"/>
              </a:rPr>
              <a:t> </a:t>
            </a:r>
          </a:p>
          <a:p>
            <a:pPr>
              <a:lnSpc>
                <a:spcPct val="90000"/>
              </a:lnSpc>
              <a:spcBef>
                <a:spcPct val="0"/>
              </a:spcBef>
              <a:spcAft>
                <a:spcPts val="600"/>
              </a:spcAft>
            </a:pPr>
            <a:r>
              <a:rPr lang="en-US" sz="4400" dirty="0" err="1">
                <a:effectLst/>
                <a:latin typeface="+mj-lt"/>
                <a:ea typeface="+mj-ea"/>
                <a:cs typeface="+mj-cs"/>
              </a:rPr>
              <a:t>Collecte</a:t>
            </a:r>
            <a:r>
              <a:rPr lang="en-US" sz="4400" dirty="0">
                <a:effectLst/>
                <a:latin typeface="+mj-lt"/>
                <a:ea typeface="+mj-ea"/>
                <a:cs typeface="+mj-cs"/>
              </a:rPr>
              <a:t> de </a:t>
            </a:r>
            <a:r>
              <a:rPr lang="en-US" sz="4400" dirty="0" err="1">
                <a:effectLst/>
                <a:latin typeface="+mj-lt"/>
                <a:ea typeface="+mj-ea"/>
                <a:cs typeface="+mj-cs"/>
              </a:rPr>
              <a:t>vêtements</a:t>
            </a:r>
            <a:r>
              <a:rPr lang="en-US" sz="4400" dirty="0">
                <a:effectLst/>
                <a:latin typeface="+mj-lt"/>
                <a:ea typeface="+mj-ea"/>
                <a:cs typeface="+mj-cs"/>
              </a:rPr>
              <a:t> et </a:t>
            </a:r>
          </a:p>
          <a:p>
            <a:pPr>
              <a:lnSpc>
                <a:spcPct val="90000"/>
              </a:lnSpc>
              <a:spcBef>
                <a:spcPct val="0"/>
              </a:spcBef>
              <a:spcAft>
                <a:spcPts val="600"/>
              </a:spcAft>
            </a:pPr>
            <a:r>
              <a:rPr lang="en-US" sz="4400" dirty="0">
                <a:effectLst/>
                <a:latin typeface="+mj-lt"/>
                <a:ea typeface="+mj-ea"/>
                <a:cs typeface="+mj-cs"/>
              </a:rPr>
              <a:t>des </a:t>
            </a:r>
            <a:r>
              <a:rPr lang="en-US" sz="4400" dirty="0" err="1">
                <a:effectLst/>
                <a:latin typeface="+mj-lt"/>
                <a:ea typeface="+mj-ea"/>
                <a:cs typeface="+mj-cs"/>
              </a:rPr>
              <a:t>produits</a:t>
            </a:r>
            <a:r>
              <a:rPr lang="en-US" sz="4400" dirty="0">
                <a:effectLst/>
                <a:latin typeface="+mj-lt"/>
                <a:ea typeface="+mj-ea"/>
                <a:cs typeface="+mj-cs"/>
              </a:rPr>
              <a:t> de </a:t>
            </a:r>
            <a:r>
              <a:rPr lang="en-US" sz="4400" dirty="0" err="1">
                <a:effectLst/>
                <a:latin typeface="+mj-lt"/>
                <a:ea typeface="+mj-ea"/>
                <a:cs typeface="+mj-cs"/>
              </a:rPr>
              <a:t>survie</a:t>
            </a:r>
            <a:endParaRPr lang="en-US" sz="4400" dirty="0">
              <a:effectLst/>
              <a:latin typeface="+mj-lt"/>
              <a:ea typeface="+mj-ea"/>
              <a:cs typeface="+mj-cs"/>
            </a:endParaRPr>
          </a:p>
        </p:txBody>
      </p:sp>
      <p:sp>
        <p:nvSpPr>
          <p:cNvPr id="2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oneTexte 2">
            <a:extLst>
              <a:ext uri="{FF2B5EF4-FFF2-40B4-BE49-F238E27FC236}">
                <a16:creationId xmlns:a16="http://schemas.microsoft.com/office/drawing/2014/main" id="{58C25CCD-A9A3-8476-54AD-D744CA97FFA8}"/>
              </a:ext>
            </a:extLst>
          </p:cNvPr>
          <p:cNvSpPr txBox="1"/>
          <p:nvPr/>
        </p:nvSpPr>
        <p:spPr>
          <a:xfrm>
            <a:off x="490584" y="2447294"/>
            <a:ext cx="5275216" cy="3320668"/>
          </a:xfrm>
          <a:prstGeom prst="rect">
            <a:avLst/>
          </a:prstGeom>
        </p:spPr>
        <p:txBody>
          <a:bodyPr vert="horz" lIns="91440" tIns="45720" rIns="91440" bIns="45720" rtlCol="0">
            <a:noAutofit/>
          </a:bodyPr>
          <a:lstStyle/>
          <a:p>
            <a:pPr>
              <a:lnSpc>
                <a:spcPct val="90000"/>
              </a:lnSpc>
              <a:spcAft>
                <a:spcPts val="600"/>
              </a:spcAft>
            </a:pPr>
            <a:endParaRPr lang="en-US" sz="1600" dirty="0">
              <a:effectLst/>
            </a:endParaRPr>
          </a:p>
          <a:p>
            <a:pPr>
              <a:lnSpc>
                <a:spcPct val="90000"/>
              </a:lnSpc>
              <a:spcAft>
                <a:spcPts val="600"/>
              </a:spcAft>
            </a:pPr>
            <a:r>
              <a:rPr lang="en-US" sz="1600" dirty="0">
                <a:effectLst/>
              </a:rPr>
              <a:t>Les </a:t>
            </a:r>
            <a:r>
              <a:rPr lang="en-US" sz="1600" dirty="0" err="1">
                <a:effectLst/>
              </a:rPr>
              <a:t>bénévoles</a:t>
            </a:r>
            <a:r>
              <a:rPr lang="en-US" sz="1600" dirty="0">
                <a:effectLst/>
              </a:rPr>
              <a:t> </a:t>
            </a:r>
            <a:r>
              <a:rPr lang="en-US" sz="1600" dirty="0" err="1">
                <a:effectLst/>
              </a:rPr>
              <a:t>d’Itinérance</a:t>
            </a:r>
            <a:r>
              <a:rPr lang="en-US" sz="1600" dirty="0">
                <a:effectLst/>
              </a:rPr>
              <a:t> </a:t>
            </a:r>
            <a:r>
              <a:rPr lang="en-US" sz="1600" dirty="0" err="1">
                <a:effectLst/>
              </a:rPr>
              <a:t>Zéro</a:t>
            </a:r>
            <a:r>
              <a:rPr lang="en-US" sz="1600" dirty="0">
                <a:effectLst/>
              </a:rPr>
              <a:t> </a:t>
            </a:r>
            <a:r>
              <a:rPr lang="en-US" sz="1600" dirty="0" err="1">
                <a:effectLst/>
              </a:rPr>
              <a:t>recueillent</a:t>
            </a:r>
            <a:r>
              <a:rPr lang="en-US" sz="1600" dirty="0">
                <a:effectLst/>
              </a:rPr>
              <a:t> des </a:t>
            </a:r>
            <a:r>
              <a:rPr lang="en-US" sz="1600" dirty="0" err="1">
                <a:effectLst/>
              </a:rPr>
              <a:t>vêtements</a:t>
            </a:r>
            <a:r>
              <a:rPr lang="en-US" sz="1600" dirty="0">
                <a:effectLst/>
              </a:rPr>
              <a:t> </a:t>
            </a:r>
            <a:r>
              <a:rPr lang="en-US" sz="1600" dirty="0" err="1">
                <a:effectLst/>
              </a:rPr>
              <a:t>saisonniers</a:t>
            </a:r>
            <a:r>
              <a:rPr lang="en-US" sz="1600" dirty="0">
                <a:effectLst/>
              </a:rPr>
              <a:t> </a:t>
            </a:r>
            <a:r>
              <a:rPr lang="en-US" sz="1600" dirty="0" err="1">
                <a:effectLst/>
              </a:rPr>
              <a:t>auprès</a:t>
            </a:r>
            <a:r>
              <a:rPr lang="en-US" sz="1600" dirty="0">
                <a:effectLst/>
              </a:rPr>
              <a:t> des </a:t>
            </a:r>
            <a:r>
              <a:rPr lang="en-US" sz="1600" dirty="0" err="1">
                <a:effectLst/>
              </a:rPr>
              <a:t>citoyens</a:t>
            </a:r>
            <a:r>
              <a:rPr lang="en-US" sz="1600" dirty="0">
                <a:effectLst/>
              </a:rPr>
              <a:t> de la </a:t>
            </a:r>
            <a:r>
              <a:rPr lang="en-US" sz="1600" dirty="0" err="1">
                <a:effectLst/>
              </a:rPr>
              <a:t>région</a:t>
            </a:r>
            <a:r>
              <a:rPr lang="en-US" sz="1600" dirty="0">
                <a:effectLst/>
              </a:rPr>
              <a:t> par </a:t>
            </a:r>
            <a:r>
              <a:rPr lang="en-US" sz="1600" dirty="0" err="1">
                <a:effectLst/>
              </a:rPr>
              <a:t>une</a:t>
            </a:r>
            <a:r>
              <a:rPr lang="en-US" sz="1600" dirty="0">
                <a:effectLst/>
              </a:rPr>
              <a:t> </a:t>
            </a:r>
            <a:r>
              <a:rPr lang="en-US" sz="1600" dirty="0" err="1">
                <a:effectLst/>
              </a:rPr>
              <a:t>campagne</a:t>
            </a:r>
            <a:r>
              <a:rPr lang="en-US" sz="1600" dirty="0">
                <a:effectLst/>
              </a:rPr>
              <a:t> </a:t>
            </a:r>
            <a:r>
              <a:rPr lang="en-US" sz="1600" dirty="0" err="1">
                <a:effectLst/>
              </a:rPr>
              <a:t>médiatique</a:t>
            </a:r>
            <a:r>
              <a:rPr lang="en-US" sz="1600" dirty="0">
                <a:effectLst/>
              </a:rPr>
              <a:t> </a:t>
            </a:r>
            <a:r>
              <a:rPr lang="en-US" sz="1600" dirty="0" err="1">
                <a:effectLst/>
              </a:rPr>
              <a:t>sociale</a:t>
            </a:r>
            <a:r>
              <a:rPr lang="en-US" sz="1600" dirty="0">
                <a:effectLst/>
              </a:rPr>
              <a:t>.  </a:t>
            </a:r>
          </a:p>
          <a:p>
            <a:pPr>
              <a:lnSpc>
                <a:spcPct val="90000"/>
              </a:lnSpc>
              <a:spcAft>
                <a:spcPts val="600"/>
              </a:spcAft>
            </a:pPr>
            <a:r>
              <a:rPr lang="en-US" sz="1600" dirty="0">
                <a:effectLst/>
              </a:rPr>
              <a:t> </a:t>
            </a:r>
          </a:p>
          <a:p>
            <a:pPr>
              <a:lnSpc>
                <a:spcPct val="90000"/>
              </a:lnSpc>
              <a:spcAft>
                <a:spcPts val="600"/>
              </a:spcAft>
            </a:pPr>
            <a:r>
              <a:rPr lang="en-US" sz="1600" dirty="0" err="1">
                <a:effectLst/>
              </a:rPr>
              <a:t>Ramassage</a:t>
            </a:r>
            <a:r>
              <a:rPr lang="en-US" sz="1600" dirty="0">
                <a:effectLst/>
              </a:rPr>
              <a:t>, tri et distribution des </a:t>
            </a:r>
            <a:r>
              <a:rPr lang="en-US" sz="1600" dirty="0" err="1">
                <a:effectLst/>
              </a:rPr>
              <a:t>vêtements</a:t>
            </a:r>
            <a:r>
              <a:rPr lang="en-US" sz="1600" dirty="0">
                <a:effectLst/>
              </a:rPr>
              <a:t> pour les </a:t>
            </a:r>
            <a:r>
              <a:rPr lang="en-US" sz="1600" dirty="0" err="1">
                <a:effectLst/>
              </a:rPr>
              <a:t>personnes</a:t>
            </a:r>
            <a:r>
              <a:rPr lang="en-US" sz="1600" dirty="0">
                <a:effectLst/>
              </a:rPr>
              <a:t> </a:t>
            </a:r>
            <a:r>
              <a:rPr lang="en-US" sz="1600" dirty="0" err="1">
                <a:effectLst/>
              </a:rPr>
              <a:t>dont</a:t>
            </a:r>
            <a:r>
              <a:rPr lang="en-US" sz="1600" dirty="0">
                <a:effectLst/>
              </a:rPr>
              <a:t> la situation financière ne </a:t>
            </a:r>
            <a:r>
              <a:rPr lang="en-US" sz="1600" dirty="0" err="1">
                <a:effectLst/>
              </a:rPr>
              <a:t>permet</a:t>
            </a:r>
            <a:r>
              <a:rPr lang="en-US" sz="1600" dirty="0">
                <a:effectLst/>
              </a:rPr>
              <a:t> pas de </a:t>
            </a:r>
            <a:r>
              <a:rPr lang="en-US" sz="1600" dirty="0" err="1">
                <a:effectLst/>
              </a:rPr>
              <a:t>combler</a:t>
            </a:r>
            <a:r>
              <a:rPr lang="en-US" sz="1600" dirty="0">
                <a:effectLst/>
              </a:rPr>
              <a:t> </a:t>
            </a:r>
            <a:r>
              <a:rPr lang="en-US" sz="1600" dirty="0" err="1">
                <a:effectLst/>
              </a:rPr>
              <a:t>ce</a:t>
            </a:r>
            <a:r>
              <a:rPr lang="en-US" sz="1600" dirty="0">
                <a:effectLst/>
              </a:rPr>
              <a:t> </a:t>
            </a:r>
            <a:r>
              <a:rPr lang="en-US" sz="1600" dirty="0" err="1">
                <a:effectLst/>
              </a:rPr>
              <a:t>besoin</a:t>
            </a:r>
            <a:r>
              <a:rPr lang="en-US" sz="1600" dirty="0">
                <a:effectLst/>
              </a:rPr>
              <a:t> de base. La distribution se fait tout au long de </a:t>
            </a:r>
            <a:r>
              <a:rPr lang="en-US" sz="1600" dirty="0" err="1">
                <a:effectLst/>
              </a:rPr>
              <a:t>l’année</a:t>
            </a:r>
            <a:r>
              <a:rPr lang="en-US" sz="1600" dirty="0">
                <a:effectLst/>
              </a:rPr>
              <a:t>, tout </a:t>
            </a:r>
            <a:r>
              <a:rPr lang="en-US" sz="1600" dirty="0" err="1">
                <a:effectLst/>
              </a:rPr>
              <a:t>particulièrement</a:t>
            </a:r>
            <a:r>
              <a:rPr lang="en-US" sz="1600" dirty="0">
                <a:effectLst/>
              </a:rPr>
              <a:t> à </a:t>
            </a:r>
            <a:r>
              <a:rPr lang="en-US" sz="1600" dirty="0" err="1">
                <a:effectLst/>
              </a:rPr>
              <a:t>l’arrivée</a:t>
            </a:r>
            <a:r>
              <a:rPr lang="en-US" sz="1600" dirty="0">
                <a:effectLst/>
              </a:rPr>
              <a:t> de </a:t>
            </a:r>
            <a:r>
              <a:rPr lang="en-US" sz="1600" dirty="0" err="1">
                <a:effectLst/>
              </a:rPr>
              <a:t>l’hiver</a:t>
            </a:r>
            <a:r>
              <a:rPr lang="en-US" sz="1600" dirty="0">
                <a:effectLst/>
              </a:rPr>
              <a:t>, </a:t>
            </a:r>
            <a:r>
              <a:rPr lang="en-US" sz="1600" dirty="0" err="1">
                <a:effectLst/>
              </a:rPr>
              <a:t>lors</a:t>
            </a:r>
            <a:r>
              <a:rPr lang="en-US" sz="1600" dirty="0">
                <a:effectLst/>
              </a:rPr>
              <a:t> des grands </a:t>
            </a:r>
            <a:r>
              <a:rPr lang="en-US" sz="1600" dirty="0" err="1">
                <a:effectLst/>
              </a:rPr>
              <a:t>froids</a:t>
            </a:r>
            <a:r>
              <a:rPr lang="en-US" sz="1600" dirty="0">
                <a:effectLst/>
              </a:rPr>
              <a:t> et au printemps.  </a:t>
            </a:r>
          </a:p>
          <a:p>
            <a:pPr>
              <a:lnSpc>
                <a:spcPct val="90000"/>
              </a:lnSpc>
              <a:spcAft>
                <a:spcPts val="600"/>
              </a:spcAft>
            </a:pPr>
            <a:r>
              <a:rPr lang="en-US" sz="1600" dirty="0">
                <a:effectLst/>
              </a:rPr>
              <a:t> </a:t>
            </a:r>
          </a:p>
          <a:p>
            <a:pPr>
              <a:lnSpc>
                <a:spcPct val="90000"/>
              </a:lnSpc>
              <a:spcAft>
                <a:spcPts val="600"/>
              </a:spcAft>
            </a:pPr>
            <a:r>
              <a:rPr lang="en-US" sz="1600" dirty="0">
                <a:effectLst/>
              </a:rPr>
              <a:t>Distribution de </a:t>
            </a:r>
            <a:r>
              <a:rPr lang="en-US" sz="1600" dirty="0" err="1">
                <a:effectLst/>
              </a:rPr>
              <a:t>trousses</a:t>
            </a:r>
            <a:r>
              <a:rPr lang="en-US" sz="1600" dirty="0">
                <a:effectLst/>
              </a:rPr>
              <a:t> de </a:t>
            </a:r>
            <a:r>
              <a:rPr lang="en-US" sz="1600" dirty="0" err="1">
                <a:effectLst/>
              </a:rPr>
              <a:t>survie</a:t>
            </a:r>
            <a:r>
              <a:rPr lang="en-US" sz="1600" dirty="0">
                <a:effectLst/>
              </a:rPr>
              <a:t> qui </a:t>
            </a:r>
            <a:r>
              <a:rPr lang="en-US" sz="1600" dirty="0" err="1">
                <a:effectLst/>
              </a:rPr>
              <a:t>incluent</a:t>
            </a:r>
            <a:r>
              <a:rPr lang="en-US" sz="1600" dirty="0">
                <a:effectLst/>
              </a:rPr>
              <a:t> des </a:t>
            </a:r>
            <a:r>
              <a:rPr lang="en-US" sz="1600" dirty="0" err="1">
                <a:effectLst/>
              </a:rPr>
              <a:t>denrées</a:t>
            </a:r>
            <a:r>
              <a:rPr lang="en-US" sz="1600" dirty="0">
                <a:effectLst/>
              </a:rPr>
              <a:t> non </a:t>
            </a:r>
            <a:r>
              <a:rPr lang="en-US" sz="1600" dirty="0" err="1">
                <a:effectLst/>
              </a:rPr>
              <a:t>périssables</a:t>
            </a:r>
            <a:r>
              <a:rPr lang="en-US" sz="1600" dirty="0">
                <a:effectLst/>
              </a:rPr>
              <a:t>, des </a:t>
            </a:r>
            <a:r>
              <a:rPr lang="en-US" sz="1600" dirty="0" err="1">
                <a:effectLst/>
              </a:rPr>
              <a:t>produits</a:t>
            </a:r>
            <a:r>
              <a:rPr lang="en-US" sz="1600" dirty="0">
                <a:effectLst/>
              </a:rPr>
              <a:t> </a:t>
            </a:r>
            <a:r>
              <a:rPr lang="en-US" sz="1600" dirty="0" err="1">
                <a:effectLst/>
              </a:rPr>
              <a:t>d’hygiène</a:t>
            </a:r>
            <a:r>
              <a:rPr lang="en-US" sz="1600" dirty="0">
                <a:effectLst/>
              </a:rPr>
              <a:t>, des bas, des </a:t>
            </a:r>
            <a:r>
              <a:rPr lang="en-US" sz="1600" dirty="0" err="1">
                <a:effectLst/>
              </a:rPr>
              <a:t>pansements</a:t>
            </a:r>
            <a:r>
              <a:rPr lang="en-US" sz="1600" dirty="0">
                <a:effectLst/>
              </a:rPr>
              <a:t>, des </a:t>
            </a:r>
            <a:r>
              <a:rPr lang="en-US" sz="1600" dirty="0" err="1">
                <a:effectLst/>
              </a:rPr>
              <a:t>antiseptiques</a:t>
            </a:r>
            <a:r>
              <a:rPr lang="en-US" sz="1600" dirty="0">
                <a:effectLst/>
              </a:rPr>
              <a:t>, des crèmes pour les </a:t>
            </a:r>
            <a:r>
              <a:rPr lang="en-US" sz="1600" dirty="0" err="1">
                <a:effectLst/>
              </a:rPr>
              <a:t>soins</a:t>
            </a:r>
            <a:r>
              <a:rPr lang="en-US" sz="1600" dirty="0">
                <a:effectLst/>
              </a:rPr>
              <a:t> de </a:t>
            </a:r>
            <a:r>
              <a:rPr lang="en-US" sz="1600" dirty="0" err="1">
                <a:effectLst/>
              </a:rPr>
              <a:t>pieds</a:t>
            </a:r>
            <a:r>
              <a:rPr lang="en-US" sz="1600" dirty="0">
                <a:effectLst/>
              </a:rPr>
              <a:t>, des </a:t>
            </a:r>
            <a:r>
              <a:rPr lang="en-US" sz="1600" dirty="0" err="1">
                <a:effectLst/>
              </a:rPr>
              <a:t>tentes</a:t>
            </a:r>
            <a:r>
              <a:rPr lang="en-US" sz="1600" dirty="0">
                <a:effectLst/>
              </a:rPr>
              <a:t>, des sacs de </a:t>
            </a:r>
            <a:r>
              <a:rPr lang="en-US" sz="1600" dirty="0" err="1">
                <a:effectLst/>
              </a:rPr>
              <a:t>couchage</a:t>
            </a:r>
            <a:r>
              <a:rPr lang="en-US" sz="1600" dirty="0">
                <a:effectLst/>
              </a:rPr>
              <a:t>, des </a:t>
            </a:r>
            <a:r>
              <a:rPr lang="en-US" sz="1600" dirty="0" err="1">
                <a:effectLst/>
              </a:rPr>
              <a:t>produits</a:t>
            </a:r>
            <a:r>
              <a:rPr lang="en-US" sz="1600" dirty="0">
                <a:effectLst/>
              </a:rPr>
              <a:t> pour se </a:t>
            </a:r>
            <a:r>
              <a:rPr lang="en-US" sz="1600" dirty="0" err="1">
                <a:effectLst/>
              </a:rPr>
              <a:t>réchauffer</a:t>
            </a:r>
            <a:r>
              <a:rPr lang="en-US" sz="1600" dirty="0">
                <a:effectLst/>
              </a:rPr>
              <a:t> et </a:t>
            </a:r>
            <a:r>
              <a:rPr lang="en-US" sz="1600" dirty="0" err="1">
                <a:effectLst/>
              </a:rPr>
              <a:t>s’éclairer</a:t>
            </a:r>
            <a:r>
              <a:rPr lang="en-US" sz="1600" dirty="0">
                <a:effectLst/>
              </a:rPr>
              <a:t>, des </a:t>
            </a:r>
            <a:r>
              <a:rPr lang="en-US" sz="1600" dirty="0" err="1">
                <a:effectLst/>
              </a:rPr>
              <a:t>gants</a:t>
            </a:r>
            <a:r>
              <a:rPr lang="en-US" sz="1600" dirty="0">
                <a:effectLst/>
              </a:rPr>
              <a:t> </a:t>
            </a:r>
            <a:r>
              <a:rPr lang="en-US" sz="1600" dirty="0" err="1">
                <a:effectLst/>
              </a:rPr>
              <a:t>ou</a:t>
            </a:r>
            <a:r>
              <a:rPr lang="en-US" sz="1600" dirty="0">
                <a:effectLst/>
              </a:rPr>
              <a:t> des </a:t>
            </a:r>
            <a:r>
              <a:rPr lang="en-US" sz="1600" dirty="0" err="1">
                <a:effectLst/>
              </a:rPr>
              <a:t>mitaines</a:t>
            </a:r>
            <a:r>
              <a:rPr lang="en-US" sz="1600" dirty="0">
                <a:effectLst/>
              </a:rPr>
              <a:t>, et </a:t>
            </a:r>
            <a:r>
              <a:rPr lang="en-US" sz="1600" dirty="0" err="1">
                <a:effectLst/>
              </a:rPr>
              <a:t>autres</a:t>
            </a:r>
            <a:r>
              <a:rPr lang="en-US" sz="1600" dirty="0">
                <a:effectLst/>
              </a:rPr>
              <a:t> articles, </a:t>
            </a:r>
            <a:r>
              <a:rPr lang="en-US" sz="1600" dirty="0" err="1">
                <a:effectLst/>
              </a:rPr>
              <a:t>selon</a:t>
            </a:r>
            <a:r>
              <a:rPr lang="en-US" sz="1600" dirty="0">
                <a:effectLst/>
              </a:rPr>
              <a:t> les dons et la </a:t>
            </a:r>
            <a:r>
              <a:rPr lang="en-US" sz="1600" dirty="0" err="1">
                <a:effectLst/>
              </a:rPr>
              <a:t>saison</a:t>
            </a:r>
            <a:r>
              <a:rPr lang="en-US" sz="1600" dirty="0">
                <a:effectLst/>
              </a:rPr>
              <a:t>.  </a:t>
            </a:r>
            <a:endParaRPr lang="en-US" sz="1600" dirty="0"/>
          </a:p>
        </p:txBody>
      </p:sp>
      <p:pic>
        <p:nvPicPr>
          <p:cNvPr id="16" name="Image 15" descr="Une image contenant habits, chaussures, chaussure, botte&#10;&#10;Le contenu généré par l’IA peut être incorrect.">
            <a:extLst>
              <a:ext uri="{FF2B5EF4-FFF2-40B4-BE49-F238E27FC236}">
                <a16:creationId xmlns:a16="http://schemas.microsoft.com/office/drawing/2014/main" id="{2E4230AD-8E34-B5A4-245B-695FDC11DD0D}"/>
              </a:ext>
            </a:extLst>
          </p:cNvPr>
          <p:cNvPicPr>
            <a:picLocks noChangeAspect="1"/>
          </p:cNvPicPr>
          <p:nvPr/>
        </p:nvPicPr>
        <p:blipFill>
          <a:blip r:embed="rId2">
            <a:extLst>
              <a:ext uri="{28A0092B-C50C-407E-A947-70E740481C1C}">
                <a14:useLocalDpi xmlns:a14="http://schemas.microsoft.com/office/drawing/2010/main" val="0"/>
              </a:ext>
            </a:extLst>
          </a:blip>
          <a:srcRect l="42652" r="8703"/>
          <a:stretch>
            <a:fillRect/>
          </a:stretch>
        </p:blipFill>
        <p:spPr>
          <a:xfrm>
            <a:off x="5956664" y="0"/>
            <a:ext cx="5930793"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6106921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9" name="Rectangle 108">
            <a:extLst>
              <a:ext uri="{FF2B5EF4-FFF2-40B4-BE49-F238E27FC236}">
                <a16:creationId xmlns:a16="http://schemas.microsoft.com/office/drawing/2014/main" id="{AD96FDFD-4E42-4A06-B8B5-768A1DB9C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ZoneTexte 1">
            <a:extLst>
              <a:ext uri="{FF2B5EF4-FFF2-40B4-BE49-F238E27FC236}">
                <a16:creationId xmlns:a16="http://schemas.microsoft.com/office/drawing/2014/main" id="{62334050-AC9B-302D-F705-40273CAFE5AA}"/>
              </a:ext>
            </a:extLst>
          </p:cNvPr>
          <p:cNvSpPr txBox="1"/>
          <p:nvPr/>
        </p:nvSpPr>
        <p:spPr>
          <a:xfrm>
            <a:off x="971368" y="371719"/>
            <a:ext cx="6125964" cy="1906863"/>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400" kern="1200">
                <a:solidFill>
                  <a:schemeClr val="tx1"/>
                </a:solidFill>
                <a:latin typeface="+mj-lt"/>
                <a:ea typeface="+mj-ea"/>
                <a:cs typeface="+mj-cs"/>
              </a:rPr>
              <a:t>Notre réveillon de solidarité</a:t>
            </a:r>
          </a:p>
        </p:txBody>
      </p:sp>
      <p:sp>
        <p:nvSpPr>
          <p:cNvPr id="10" name="ZoneTexte 9">
            <a:extLst>
              <a:ext uri="{FF2B5EF4-FFF2-40B4-BE49-F238E27FC236}">
                <a16:creationId xmlns:a16="http://schemas.microsoft.com/office/drawing/2014/main" id="{A0B2B258-C694-DF53-A802-84873405CC68}"/>
              </a:ext>
            </a:extLst>
          </p:cNvPr>
          <p:cNvSpPr txBox="1"/>
          <p:nvPr/>
        </p:nvSpPr>
        <p:spPr>
          <a:xfrm>
            <a:off x="971368" y="2457970"/>
            <a:ext cx="4114801" cy="3718993"/>
          </a:xfrm>
          <a:prstGeom prst="rect">
            <a:avLst/>
          </a:prstGeom>
        </p:spPr>
        <p:txBody>
          <a:bodyPr vert="horz" lIns="91440" tIns="45720" rIns="91440" bIns="45720" rtlCol="0">
            <a:normAutofit/>
          </a:bodyPr>
          <a:lstStyle/>
          <a:p>
            <a:pPr>
              <a:lnSpc>
                <a:spcPct val="90000"/>
              </a:lnSpc>
              <a:spcAft>
                <a:spcPts val="600"/>
              </a:spcAft>
            </a:pPr>
            <a:r>
              <a:rPr lang="en-US" sz="2000" dirty="0"/>
              <a:t>Un moment </a:t>
            </a:r>
            <a:r>
              <a:rPr lang="en-US" sz="2000" dirty="0" err="1"/>
              <a:t>marquant</a:t>
            </a:r>
            <a:r>
              <a:rPr lang="en-US" sz="2000" dirty="0"/>
              <a:t> de </a:t>
            </a:r>
            <a:r>
              <a:rPr lang="en-US" sz="2000" dirty="0" err="1"/>
              <a:t>l’année</a:t>
            </a:r>
            <a:r>
              <a:rPr lang="en-US" sz="2000" dirty="0"/>
              <a:t> a </a:t>
            </a:r>
            <a:r>
              <a:rPr lang="en-US" sz="2000" dirty="0" err="1"/>
              <a:t>été</a:t>
            </a:r>
            <a:r>
              <a:rPr lang="en-US" sz="2000" dirty="0"/>
              <a:t> un </a:t>
            </a:r>
            <a:r>
              <a:rPr lang="en-US" sz="2000" dirty="0" err="1"/>
              <a:t>geste</a:t>
            </a:r>
            <a:r>
              <a:rPr lang="en-US" sz="2000" dirty="0"/>
              <a:t> de </a:t>
            </a:r>
            <a:r>
              <a:rPr lang="en-US" sz="2000" dirty="0" err="1"/>
              <a:t>solidarité</a:t>
            </a:r>
            <a:r>
              <a:rPr lang="en-US" sz="2000" dirty="0"/>
              <a:t> entre les </a:t>
            </a:r>
            <a:r>
              <a:rPr lang="en-US" sz="2000" dirty="0" err="1"/>
              <a:t>bénévoles</a:t>
            </a:r>
            <a:r>
              <a:rPr lang="en-US" sz="2000" dirty="0"/>
              <a:t> et </a:t>
            </a:r>
            <a:r>
              <a:rPr lang="en-US" sz="2000" dirty="0" err="1"/>
              <a:t>donateurs</a:t>
            </a:r>
            <a:r>
              <a:rPr lang="en-US" sz="2000" dirty="0"/>
              <a:t> qui a </a:t>
            </a:r>
            <a:r>
              <a:rPr lang="en-US" sz="2000" dirty="0" err="1"/>
              <a:t>permis</a:t>
            </a:r>
            <a:r>
              <a:rPr lang="en-US" sz="2000" dirty="0"/>
              <a:t> à 145 </a:t>
            </a:r>
            <a:r>
              <a:rPr lang="en-US" sz="2000" dirty="0" err="1"/>
              <a:t>usagers</a:t>
            </a:r>
            <a:r>
              <a:rPr lang="en-US" sz="2000" dirty="0"/>
              <a:t> de se </a:t>
            </a:r>
            <a:r>
              <a:rPr lang="en-US" sz="2000" dirty="0" err="1"/>
              <a:t>joindre</a:t>
            </a:r>
            <a:r>
              <a:rPr lang="en-US" sz="2000" dirty="0"/>
              <a:t> à </a:t>
            </a:r>
            <a:r>
              <a:rPr lang="en-US" sz="2000" dirty="0" err="1"/>
              <a:t>Itinérance</a:t>
            </a:r>
            <a:r>
              <a:rPr lang="en-US" sz="2000" dirty="0"/>
              <a:t> </a:t>
            </a:r>
            <a:r>
              <a:rPr lang="en-US" sz="2000" dirty="0" err="1"/>
              <a:t>Zéro</a:t>
            </a:r>
            <a:r>
              <a:rPr lang="en-US" sz="2000" dirty="0"/>
              <a:t> pour un souper </a:t>
            </a:r>
            <a:r>
              <a:rPr lang="en-US" sz="2000" dirty="0" err="1"/>
              <a:t>festif</a:t>
            </a:r>
            <a:r>
              <a:rPr lang="en-US" sz="2000" dirty="0"/>
              <a:t> du réveillon. Nous </a:t>
            </a:r>
            <a:r>
              <a:rPr lang="en-US" sz="2000" dirty="0" err="1"/>
              <a:t>remercions</a:t>
            </a:r>
            <a:r>
              <a:rPr lang="en-US" sz="2000" dirty="0"/>
              <a:t> la Légion Royale Canadienne Locale Norris 227 pour le prêt de la salle et le </a:t>
            </a:r>
            <a:r>
              <a:rPr lang="en-US" sz="2000" dirty="0" err="1"/>
              <a:t>soutien</a:t>
            </a:r>
            <a:r>
              <a:rPr lang="en-US" sz="2000" dirty="0"/>
              <a:t> </a:t>
            </a:r>
            <a:r>
              <a:rPr lang="en-US" sz="2000" dirty="0" err="1"/>
              <a:t>continu</a:t>
            </a:r>
            <a:r>
              <a:rPr lang="en-US" sz="2000" dirty="0"/>
              <a:t> </a:t>
            </a:r>
            <a:r>
              <a:rPr lang="en-US" sz="2000" dirty="0" err="1"/>
              <a:t>depuis</a:t>
            </a:r>
            <a:r>
              <a:rPr lang="en-US" sz="2000" dirty="0"/>
              <a:t> des </a:t>
            </a:r>
            <a:r>
              <a:rPr lang="en-US" sz="2000" dirty="0" err="1"/>
              <a:t>années</a:t>
            </a:r>
            <a:r>
              <a:rPr lang="en-US" sz="2000" dirty="0"/>
              <a:t> pour la mission de </a:t>
            </a:r>
            <a:r>
              <a:rPr lang="en-US" sz="2000" dirty="0" err="1"/>
              <a:t>soulager</a:t>
            </a:r>
            <a:r>
              <a:rPr lang="en-US" sz="2000" dirty="0"/>
              <a:t> la </a:t>
            </a:r>
            <a:r>
              <a:rPr lang="en-US" sz="2000" dirty="0" err="1"/>
              <a:t>faim</a:t>
            </a:r>
            <a:r>
              <a:rPr lang="en-US" sz="2000" dirty="0"/>
              <a:t>. </a:t>
            </a:r>
          </a:p>
        </p:txBody>
      </p:sp>
      <p:pic>
        <p:nvPicPr>
          <p:cNvPr id="8" name="Image 7" descr="Une image contenant habits, personne, Visage humain, homme&#10;&#10;Le contenu généré par l’IA peut être incorrect.">
            <a:extLst>
              <a:ext uri="{FF2B5EF4-FFF2-40B4-BE49-F238E27FC236}">
                <a16:creationId xmlns:a16="http://schemas.microsoft.com/office/drawing/2014/main" id="{F9E78A9E-692D-5FA3-6DD0-9BAA34D09DBE}"/>
              </a:ext>
            </a:extLst>
          </p:cNvPr>
          <p:cNvPicPr>
            <a:picLocks noChangeAspect="1"/>
          </p:cNvPicPr>
          <p:nvPr/>
        </p:nvPicPr>
        <p:blipFill>
          <a:blip r:embed="rId2">
            <a:extLst>
              <a:ext uri="{28A0092B-C50C-407E-A947-70E740481C1C}">
                <a14:useLocalDpi xmlns:a14="http://schemas.microsoft.com/office/drawing/2010/main" val="0"/>
              </a:ext>
            </a:extLst>
          </a:blip>
          <a:srcRect r="7967" b="-2"/>
          <a:stretch>
            <a:fillRect/>
          </a:stretch>
        </p:blipFill>
        <p:spPr>
          <a:xfrm>
            <a:off x="8452968" y="3681465"/>
            <a:ext cx="3747932" cy="3176541"/>
          </a:xfrm>
          <a:custGeom>
            <a:avLst/>
            <a:gdLst/>
            <a:ahLst/>
            <a:cxnLst/>
            <a:rect l="l" t="t" r="r" b="b"/>
            <a:pathLst>
              <a:path w="3747932" h="3176541">
                <a:moveTo>
                  <a:pt x="3239865" y="21"/>
                </a:moveTo>
                <a:cubicBezTo>
                  <a:pt x="3261821" y="112"/>
                  <a:pt x="3278837" y="498"/>
                  <a:pt x="3290337" y="938"/>
                </a:cubicBezTo>
                <a:cubicBezTo>
                  <a:pt x="3401766" y="5376"/>
                  <a:pt x="3510165" y="23128"/>
                  <a:pt x="3616543" y="49449"/>
                </a:cubicBezTo>
                <a:lnTo>
                  <a:pt x="3747932" y="87091"/>
                </a:lnTo>
                <a:lnTo>
                  <a:pt x="3747932" y="3176541"/>
                </a:lnTo>
                <a:lnTo>
                  <a:pt x="401358" y="3176541"/>
                </a:lnTo>
                <a:lnTo>
                  <a:pt x="398780" y="3136258"/>
                </a:lnTo>
                <a:cubicBezTo>
                  <a:pt x="400956" y="3079023"/>
                  <a:pt x="437945" y="3052703"/>
                  <a:pt x="483325" y="3030665"/>
                </a:cubicBezTo>
                <a:cubicBezTo>
                  <a:pt x="498866" y="3023015"/>
                  <a:pt x="520932" y="3023320"/>
                  <a:pt x="526840" y="2999447"/>
                </a:cubicBezTo>
                <a:cubicBezTo>
                  <a:pt x="501352" y="2976798"/>
                  <a:pt x="470270" y="2995161"/>
                  <a:pt x="442916" y="2988735"/>
                </a:cubicBezTo>
                <a:cubicBezTo>
                  <a:pt x="420228" y="2983533"/>
                  <a:pt x="382618" y="2986286"/>
                  <a:pt x="413701" y="2944662"/>
                </a:cubicBezTo>
                <a:cubicBezTo>
                  <a:pt x="422716" y="2932726"/>
                  <a:pt x="412147" y="2923542"/>
                  <a:pt x="400645" y="2922625"/>
                </a:cubicBezTo>
                <a:cubicBezTo>
                  <a:pt x="308644" y="2913137"/>
                  <a:pt x="350915" y="2828968"/>
                  <a:pt x="321386" y="2784590"/>
                </a:cubicBezTo>
                <a:cubicBezTo>
                  <a:pt x="313307" y="2772348"/>
                  <a:pt x="322010" y="2751230"/>
                  <a:pt x="334753" y="2746027"/>
                </a:cubicBezTo>
                <a:cubicBezTo>
                  <a:pt x="416187" y="2711746"/>
                  <a:pt x="427377" y="2630027"/>
                  <a:pt x="466852" y="2559632"/>
                </a:cubicBezTo>
                <a:cubicBezTo>
                  <a:pt x="423957" y="2531782"/>
                  <a:pt x="372673" y="2525661"/>
                  <a:pt x="326361" y="2507602"/>
                </a:cubicBezTo>
                <a:cubicBezTo>
                  <a:pt x="278183" y="2488626"/>
                  <a:pt x="278183" y="2474547"/>
                  <a:pt x="317968" y="2419457"/>
                </a:cubicBezTo>
                <a:cubicBezTo>
                  <a:pt x="214465" y="2407519"/>
                  <a:pt x="214465" y="2407519"/>
                  <a:pt x="246479" y="2320903"/>
                </a:cubicBezTo>
                <a:cubicBezTo>
                  <a:pt x="159758" y="2312945"/>
                  <a:pt x="102570" y="2271933"/>
                  <a:pt x="89205" y="2182255"/>
                </a:cubicBezTo>
                <a:cubicBezTo>
                  <a:pt x="82677" y="2138795"/>
                  <a:pt x="43514" y="2118290"/>
                  <a:pt x="0" y="2089213"/>
                </a:cubicBezTo>
                <a:cubicBezTo>
                  <a:pt x="54081" y="2061053"/>
                  <a:pt x="90759" y="2002290"/>
                  <a:pt x="153855" y="2064423"/>
                </a:cubicBezTo>
                <a:cubicBezTo>
                  <a:pt x="176855" y="2087070"/>
                  <a:pt x="174683" y="2058300"/>
                  <a:pt x="177788" y="2050037"/>
                </a:cubicBezTo>
                <a:cubicBezTo>
                  <a:pt x="185247" y="2029838"/>
                  <a:pt x="169707" y="2016369"/>
                  <a:pt x="159450" y="2001067"/>
                </a:cubicBezTo>
                <a:cubicBezTo>
                  <a:pt x="149504" y="1985763"/>
                  <a:pt x="137691" y="1969543"/>
                  <a:pt x="134895" y="1952400"/>
                </a:cubicBezTo>
                <a:cubicBezTo>
                  <a:pt x="133031" y="1940465"/>
                  <a:pt x="142044" y="1923021"/>
                  <a:pt x="151990" y="1914144"/>
                </a:cubicBezTo>
                <a:cubicBezTo>
                  <a:pt x="204209" y="1867316"/>
                  <a:pt x="173127" y="1762030"/>
                  <a:pt x="271969" y="1748562"/>
                </a:cubicBezTo>
                <a:cubicBezTo>
                  <a:pt x="316415" y="1742443"/>
                  <a:pt x="337860" y="1703878"/>
                  <a:pt x="370497" y="1682760"/>
                </a:cubicBezTo>
                <a:cubicBezTo>
                  <a:pt x="483946" y="1608999"/>
                  <a:pt x="559787" y="1514119"/>
                  <a:pt x="594908" y="1383735"/>
                </a:cubicBezTo>
                <a:cubicBezTo>
                  <a:pt x="604543" y="1347620"/>
                  <a:pt x="641532" y="1318542"/>
                  <a:pt x="665465" y="1286713"/>
                </a:cubicBezTo>
                <a:cubicBezTo>
                  <a:pt x="653963" y="1263452"/>
                  <a:pt x="591178" y="1313647"/>
                  <a:pt x="613246" y="1252435"/>
                </a:cubicBezTo>
                <a:cubicBezTo>
                  <a:pt x="630030" y="1206524"/>
                  <a:pt x="672925" y="1178060"/>
                  <a:pt x="713332" y="1150820"/>
                </a:cubicBezTo>
                <a:cubicBezTo>
                  <a:pt x="759333" y="1119908"/>
                  <a:pt x="810307" y="1095117"/>
                  <a:pt x="831133" y="1037883"/>
                </a:cubicBezTo>
                <a:cubicBezTo>
                  <a:pt x="835485" y="1025640"/>
                  <a:pt x="849470" y="1012785"/>
                  <a:pt x="861903" y="1007887"/>
                </a:cubicBezTo>
                <a:cubicBezTo>
                  <a:pt x="1469751" y="63584"/>
                  <a:pt x="2910527" y="-1353"/>
                  <a:pt x="3239865" y="21"/>
                </a:cubicBezTo>
                <a:close/>
              </a:path>
            </a:pathLst>
          </a:custGeom>
        </p:spPr>
      </p:pic>
      <p:pic>
        <p:nvPicPr>
          <p:cNvPr id="6" name="Image 5" descr="Une image contenant nourriture, assiette, personne, repas&#10;&#10;Le contenu généré par l’IA peut être incorrect.">
            <a:extLst>
              <a:ext uri="{FF2B5EF4-FFF2-40B4-BE49-F238E27FC236}">
                <a16:creationId xmlns:a16="http://schemas.microsoft.com/office/drawing/2014/main" id="{2201F45A-A70B-7D9B-481A-504817FC9525}"/>
              </a:ext>
            </a:extLst>
          </p:cNvPr>
          <p:cNvPicPr>
            <a:picLocks noChangeAspect="1"/>
          </p:cNvPicPr>
          <p:nvPr/>
        </p:nvPicPr>
        <p:blipFill>
          <a:blip r:embed="rId3">
            <a:extLst>
              <a:ext uri="{28A0092B-C50C-407E-A947-70E740481C1C}">
                <a14:useLocalDpi xmlns:a14="http://schemas.microsoft.com/office/drawing/2010/main" val="0"/>
              </a:ext>
            </a:extLst>
          </a:blip>
          <a:srcRect r="1" b="24613"/>
          <a:stretch>
            <a:fillRect/>
          </a:stretch>
        </p:blipFill>
        <p:spPr>
          <a:xfrm>
            <a:off x="5398276" y="2457970"/>
            <a:ext cx="3458367" cy="3476265"/>
          </a:xfrm>
          <a:custGeom>
            <a:avLst/>
            <a:gdLst/>
            <a:ahLst/>
            <a:cxnLst/>
            <a:rect l="l" t="t" r="r" b="b"/>
            <a:pathLst>
              <a:path w="3458367" h="3476265">
                <a:moveTo>
                  <a:pt x="549716" y="15"/>
                </a:moveTo>
                <a:cubicBezTo>
                  <a:pt x="557611" y="271"/>
                  <a:pt x="565778" y="3856"/>
                  <a:pt x="573176" y="4995"/>
                </a:cubicBezTo>
                <a:cubicBezTo>
                  <a:pt x="736504" y="30493"/>
                  <a:pt x="899830" y="58040"/>
                  <a:pt x="1063336" y="82398"/>
                </a:cubicBezTo>
                <a:cubicBezTo>
                  <a:pt x="1216195" y="105163"/>
                  <a:pt x="1370136" y="110398"/>
                  <a:pt x="1523717" y="122237"/>
                </a:cubicBezTo>
                <a:cubicBezTo>
                  <a:pt x="1709602" y="136580"/>
                  <a:pt x="1895127" y="156841"/>
                  <a:pt x="2079929" y="188711"/>
                </a:cubicBezTo>
                <a:cubicBezTo>
                  <a:pt x="2208244" y="211023"/>
                  <a:pt x="2337823" y="226502"/>
                  <a:pt x="2467943" y="208745"/>
                </a:cubicBezTo>
                <a:cubicBezTo>
                  <a:pt x="2474439" y="207834"/>
                  <a:pt x="2481839" y="204876"/>
                  <a:pt x="2487253" y="207834"/>
                </a:cubicBezTo>
                <a:cubicBezTo>
                  <a:pt x="2550419" y="241073"/>
                  <a:pt x="2619357" y="217168"/>
                  <a:pt x="2684869" y="238113"/>
                </a:cubicBezTo>
                <a:cubicBezTo>
                  <a:pt x="2668085" y="318930"/>
                  <a:pt x="2596077" y="312327"/>
                  <a:pt x="2555471" y="368331"/>
                </a:cubicBezTo>
                <a:cubicBezTo>
                  <a:pt x="2621704" y="390639"/>
                  <a:pt x="2681259" y="413178"/>
                  <a:pt x="2741717" y="430023"/>
                </a:cubicBezTo>
                <a:cubicBezTo>
                  <a:pt x="2805785" y="447780"/>
                  <a:pt x="2860106" y="495816"/>
                  <a:pt x="2922728" y="517216"/>
                </a:cubicBezTo>
                <a:cubicBezTo>
                  <a:pt x="2936085" y="521769"/>
                  <a:pt x="2952146" y="537704"/>
                  <a:pt x="2956838" y="553184"/>
                </a:cubicBezTo>
                <a:cubicBezTo>
                  <a:pt x="2971997" y="603269"/>
                  <a:pt x="3274647" y="743732"/>
                  <a:pt x="3238914" y="788350"/>
                </a:cubicBezTo>
                <a:cubicBezTo>
                  <a:pt x="3224116" y="806791"/>
                  <a:pt x="3204986" y="819994"/>
                  <a:pt x="3184953" y="838207"/>
                </a:cubicBezTo>
                <a:cubicBezTo>
                  <a:pt x="3215093" y="872582"/>
                  <a:pt x="3249020" y="887608"/>
                  <a:pt x="3285115" y="897852"/>
                </a:cubicBezTo>
                <a:cubicBezTo>
                  <a:pt x="3295944" y="901039"/>
                  <a:pt x="3306591" y="907413"/>
                  <a:pt x="3307674" y="922894"/>
                </a:cubicBezTo>
                <a:cubicBezTo>
                  <a:pt x="3308757" y="939056"/>
                  <a:pt x="3297748" y="945429"/>
                  <a:pt x="3288544" y="952944"/>
                </a:cubicBezTo>
                <a:cubicBezTo>
                  <a:pt x="3275731" y="963415"/>
                  <a:pt x="3263278" y="972523"/>
                  <a:pt x="3247036" y="973888"/>
                </a:cubicBezTo>
                <a:cubicBezTo>
                  <a:pt x="3220325" y="975937"/>
                  <a:pt x="3207513" y="1005076"/>
                  <a:pt x="3191993" y="1026930"/>
                </a:cubicBezTo>
                <a:cubicBezTo>
                  <a:pt x="3183330" y="1039224"/>
                  <a:pt x="3178998" y="1064037"/>
                  <a:pt x="3194157" y="1068363"/>
                </a:cubicBezTo>
                <a:cubicBezTo>
                  <a:pt x="3230613" y="1078837"/>
                  <a:pt x="3227725" y="1109114"/>
                  <a:pt x="3226824" y="1143489"/>
                </a:cubicBezTo>
                <a:cubicBezTo>
                  <a:pt x="3225560" y="1186061"/>
                  <a:pt x="3204083" y="1205638"/>
                  <a:pt x="3177734" y="1222030"/>
                </a:cubicBezTo>
                <a:cubicBezTo>
                  <a:pt x="3168711" y="1227720"/>
                  <a:pt x="3155898" y="1227493"/>
                  <a:pt x="3152469" y="1245250"/>
                </a:cubicBezTo>
                <a:cubicBezTo>
                  <a:pt x="3167267" y="1262097"/>
                  <a:pt x="3185314" y="1248439"/>
                  <a:pt x="3201197" y="1253218"/>
                </a:cubicBezTo>
                <a:cubicBezTo>
                  <a:pt x="3214370" y="1257088"/>
                  <a:pt x="3236208" y="1255040"/>
                  <a:pt x="3218160" y="1286000"/>
                </a:cubicBezTo>
                <a:cubicBezTo>
                  <a:pt x="3212926" y="1294878"/>
                  <a:pt x="3219062" y="1301709"/>
                  <a:pt x="3225741" y="1302392"/>
                </a:cubicBezTo>
                <a:cubicBezTo>
                  <a:pt x="3279159" y="1309449"/>
                  <a:pt x="3254615" y="1372054"/>
                  <a:pt x="3271761" y="1405063"/>
                </a:cubicBezTo>
                <a:cubicBezTo>
                  <a:pt x="3276452" y="1414169"/>
                  <a:pt x="3271399" y="1429877"/>
                  <a:pt x="3263999" y="1433747"/>
                </a:cubicBezTo>
                <a:cubicBezTo>
                  <a:pt x="3216716" y="1459245"/>
                  <a:pt x="3210220" y="1520028"/>
                  <a:pt x="3187299" y="1572389"/>
                </a:cubicBezTo>
                <a:cubicBezTo>
                  <a:pt x="3212205" y="1593104"/>
                  <a:pt x="3241982" y="1597657"/>
                  <a:pt x="3268872" y="1611089"/>
                </a:cubicBezTo>
                <a:cubicBezTo>
                  <a:pt x="3296846" y="1625204"/>
                  <a:pt x="3296846" y="1635676"/>
                  <a:pt x="3273746" y="1676653"/>
                </a:cubicBezTo>
                <a:cubicBezTo>
                  <a:pt x="3333842" y="1685532"/>
                  <a:pt x="3333842" y="1685532"/>
                  <a:pt x="3315254" y="1749957"/>
                </a:cubicBezTo>
                <a:cubicBezTo>
                  <a:pt x="3365607" y="1755877"/>
                  <a:pt x="3398812" y="1786382"/>
                  <a:pt x="3406572" y="1853085"/>
                </a:cubicBezTo>
                <a:cubicBezTo>
                  <a:pt x="3410362" y="1885411"/>
                  <a:pt x="3433101" y="1900663"/>
                  <a:pt x="3458367" y="1922291"/>
                </a:cubicBezTo>
                <a:cubicBezTo>
                  <a:pt x="3426966" y="1943236"/>
                  <a:pt x="3405669" y="1986945"/>
                  <a:pt x="3369034" y="1940730"/>
                </a:cubicBezTo>
                <a:cubicBezTo>
                  <a:pt x="3355680" y="1923885"/>
                  <a:pt x="3356941" y="1945284"/>
                  <a:pt x="3355138" y="1951430"/>
                </a:cubicBezTo>
                <a:cubicBezTo>
                  <a:pt x="3350807" y="1966455"/>
                  <a:pt x="3359830" y="1976472"/>
                  <a:pt x="3365786" y="1987854"/>
                </a:cubicBezTo>
                <a:cubicBezTo>
                  <a:pt x="3371561" y="1999237"/>
                  <a:pt x="3378420" y="2011302"/>
                  <a:pt x="3380043" y="2024054"/>
                </a:cubicBezTo>
                <a:cubicBezTo>
                  <a:pt x="3381125" y="2032931"/>
                  <a:pt x="3375892" y="2045905"/>
                  <a:pt x="3370117" y="2052509"/>
                </a:cubicBezTo>
                <a:cubicBezTo>
                  <a:pt x="3339797" y="2087340"/>
                  <a:pt x="3357844" y="2165652"/>
                  <a:pt x="3300454" y="2175670"/>
                </a:cubicBezTo>
                <a:cubicBezTo>
                  <a:pt x="3274647" y="2180221"/>
                  <a:pt x="3262195" y="2208906"/>
                  <a:pt x="3243246" y="2224614"/>
                </a:cubicBezTo>
                <a:cubicBezTo>
                  <a:pt x="3177374" y="2279478"/>
                  <a:pt x="3133338" y="2350051"/>
                  <a:pt x="3112946" y="2447031"/>
                </a:cubicBezTo>
                <a:cubicBezTo>
                  <a:pt x="3107352" y="2473894"/>
                  <a:pt x="3085875" y="2495522"/>
                  <a:pt x="3071979" y="2519197"/>
                </a:cubicBezTo>
                <a:cubicBezTo>
                  <a:pt x="3078657" y="2536499"/>
                  <a:pt x="3115112" y="2499164"/>
                  <a:pt x="3102298" y="2544694"/>
                </a:cubicBezTo>
                <a:cubicBezTo>
                  <a:pt x="3092553" y="2578843"/>
                  <a:pt x="3067647" y="2600014"/>
                  <a:pt x="3044185" y="2620276"/>
                </a:cubicBezTo>
                <a:cubicBezTo>
                  <a:pt x="3017476" y="2643268"/>
                  <a:pt x="2987879" y="2661708"/>
                  <a:pt x="2975787" y="2704279"/>
                </a:cubicBezTo>
                <a:cubicBezTo>
                  <a:pt x="2973260" y="2713386"/>
                  <a:pt x="2965140" y="2722947"/>
                  <a:pt x="2957921" y="2726591"/>
                </a:cubicBezTo>
                <a:cubicBezTo>
                  <a:pt x="2581458" y="3475797"/>
                  <a:pt x="1654740" y="3480805"/>
                  <a:pt x="1547901" y="3475568"/>
                </a:cubicBezTo>
                <a:cubicBezTo>
                  <a:pt x="1418503" y="3468966"/>
                  <a:pt x="1296143" y="3422753"/>
                  <a:pt x="1176132" y="3365156"/>
                </a:cubicBezTo>
                <a:cubicBezTo>
                  <a:pt x="1125418" y="3340797"/>
                  <a:pt x="1078316" y="3306195"/>
                  <a:pt x="1029045" y="3279332"/>
                </a:cubicBezTo>
                <a:cubicBezTo>
                  <a:pt x="961009" y="3242223"/>
                  <a:pt x="908492" y="3171424"/>
                  <a:pt x="840634" y="3141601"/>
                </a:cubicBezTo>
                <a:cubicBezTo>
                  <a:pt x="770793" y="3110867"/>
                  <a:pt x="711057" y="3054638"/>
                  <a:pt x="639229" y="3030734"/>
                </a:cubicBezTo>
                <a:cubicBezTo>
                  <a:pt x="601330" y="3017985"/>
                  <a:pt x="564695" y="2994993"/>
                  <a:pt x="570649" y="2929200"/>
                </a:cubicBezTo>
                <a:cubicBezTo>
                  <a:pt x="572274" y="2910532"/>
                  <a:pt x="562349" y="2895282"/>
                  <a:pt x="546647" y="2900745"/>
                </a:cubicBezTo>
                <a:cubicBezTo>
                  <a:pt x="516690" y="2910989"/>
                  <a:pt x="503154" y="2883898"/>
                  <a:pt x="486550" y="2863636"/>
                </a:cubicBezTo>
                <a:cubicBezTo>
                  <a:pt x="456953" y="2827667"/>
                  <a:pt x="428801" y="2789422"/>
                  <a:pt x="381697" y="2783503"/>
                </a:cubicBezTo>
                <a:cubicBezTo>
                  <a:pt x="390720" y="2755272"/>
                  <a:pt x="406060" y="2759371"/>
                  <a:pt x="420137" y="2765290"/>
                </a:cubicBezTo>
                <a:cubicBezTo>
                  <a:pt x="457133" y="2780772"/>
                  <a:pt x="493769" y="2798300"/>
                  <a:pt x="530765" y="2813781"/>
                </a:cubicBezTo>
                <a:cubicBezTo>
                  <a:pt x="554948" y="2823799"/>
                  <a:pt x="578952" y="2837912"/>
                  <a:pt x="611257" y="2826755"/>
                </a:cubicBezTo>
                <a:cubicBezTo>
                  <a:pt x="583463" y="2769843"/>
                  <a:pt x="536180" y="2759598"/>
                  <a:pt x="497920" y="2742071"/>
                </a:cubicBezTo>
                <a:cubicBezTo>
                  <a:pt x="450096" y="2719988"/>
                  <a:pt x="421942" y="2678326"/>
                  <a:pt x="388193" y="2631885"/>
                </a:cubicBezTo>
                <a:cubicBezTo>
                  <a:pt x="423386" y="2620730"/>
                  <a:pt x="445223" y="2654879"/>
                  <a:pt x="472834" y="2653056"/>
                </a:cubicBezTo>
                <a:cubicBezTo>
                  <a:pt x="474279" y="2647140"/>
                  <a:pt x="476804" y="2638488"/>
                  <a:pt x="476444" y="2638259"/>
                </a:cubicBezTo>
                <a:cubicBezTo>
                  <a:pt x="431326" y="2612763"/>
                  <a:pt x="410211" y="2564956"/>
                  <a:pt x="403173" y="2507131"/>
                </a:cubicBezTo>
                <a:cubicBezTo>
                  <a:pt x="399563" y="2477310"/>
                  <a:pt x="383140" y="2467976"/>
                  <a:pt x="366897" y="2454316"/>
                </a:cubicBezTo>
                <a:cubicBezTo>
                  <a:pt x="310230" y="2405826"/>
                  <a:pt x="250314" y="2361890"/>
                  <a:pt x="203752" y="2295188"/>
                </a:cubicBezTo>
                <a:cubicBezTo>
                  <a:pt x="257532" y="2304066"/>
                  <a:pt x="300665" y="2347547"/>
                  <a:pt x="358597" y="2366215"/>
                </a:cubicBezTo>
                <a:cubicBezTo>
                  <a:pt x="312577" y="2292910"/>
                  <a:pt x="253020" y="2255803"/>
                  <a:pt x="198698" y="2211409"/>
                </a:cubicBezTo>
                <a:cubicBezTo>
                  <a:pt x="173974" y="2191149"/>
                  <a:pt x="151055" y="2165197"/>
                  <a:pt x="121097" y="2154269"/>
                </a:cubicBezTo>
                <a:cubicBezTo>
                  <a:pt x="110448" y="2150400"/>
                  <a:pt x="92943" y="2142204"/>
                  <a:pt x="101425" y="2120577"/>
                </a:cubicBezTo>
                <a:cubicBezTo>
                  <a:pt x="108643" y="2102593"/>
                  <a:pt x="122900" y="2108055"/>
                  <a:pt x="135895" y="2113292"/>
                </a:cubicBezTo>
                <a:cubicBezTo>
                  <a:pt x="167116" y="2126269"/>
                  <a:pt x="199421" y="2126495"/>
                  <a:pt x="241652" y="2126269"/>
                </a:cubicBezTo>
                <a:cubicBezTo>
                  <a:pt x="206279" y="2066851"/>
                  <a:pt x="141489" y="2084608"/>
                  <a:pt x="111170" y="2022231"/>
                </a:cubicBezTo>
                <a:cubicBezTo>
                  <a:pt x="149069" y="2011302"/>
                  <a:pt x="178305" y="2033841"/>
                  <a:pt x="208987" y="2038166"/>
                </a:cubicBezTo>
                <a:cubicBezTo>
                  <a:pt x="236777" y="2042036"/>
                  <a:pt x="243636" y="2031565"/>
                  <a:pt x="237139" y="1997188"/>
                </a:cubicBezTo>
                <a:cubicBezTo>
                  <a:pt x="227034" y="1943690"/>
                  <a:pt x="242193" y="1916371"/>
                  <a:pt x="282618" y="1930941"/>
                </a:cubicBezTo>
                <a:cubicBezTo>
                  <a:pt x="320155" y="1944601"/>
                  <a:pt x="324125" y="1924568"/>
                  <a:pt x="314019" y="1894062"/>
                </a:cubicBezTo>
                <a:cubicBezTo>
                  <a:pt x="299582" y="1849671"/>
                  <a:pt x="316004" y="1815295"/>
                  <a:pt x="327194" y="1777960"/>
                </a:cubicBezTo>
                <a:cubicBezTo>
                  <a:pt x="344339" y="1721045"/>
                  <a:pt x="337121" y="1693272"/>
                  <a:pt x="300123" y="1650929"/>
                </a:cubicBezTo>
                <a:cubicBezTo>
                  <a:pt x="279370" y="1627251"/>
                  <a:pt x="256992" y="1607219"/>
                  <a:pt x="226852" y="1586731"/>
                </a:cubicBezTo>
                <a:cubicBezTo>
                  <a:pt x="296334" y="1575576"/>
                  <a:pt x="223423" y="1538013"/>
                  <a:pt x="247968" y="1514564"/>
                </a:cubicBezTo>
                <a:cubicBezTo>
                  <a:pt x="297056" y="1505003"/>
                  <a:pt x="337121" y="1579673"/>
                  <a:pt x="403895" y="1558274"/>
                </a:cubicBezTo>
                <a:cubicBezTo>
                  <a:pt x="321420" y="1493619"/>
                  <a:pt x="230281" y="1472448"/>
                  <a:pt x="170546" y="1386396"/>
                </a:cubicBezTo>
                <a:cubicBezTo>
                  <a:pt x="184261" y="1366817"/>
                  <a:pt x="197977" y="1385030"/>
                  <a:pt x="209707" y="1377746"/>
                </a:cubicBezTo>
                <a:cubicBezTo>
                  <a:pt x="209346" y="1373192"/>
                  <a:pt x="210250" y="1366362"/>
                  <a:pt x="208083" y="1364314"/>
                </a:cubicBezTo>
                <a:cubicBezTo>
                  <a:pt x="163508" y="1317416"/>
                  <a:pt x="162784" y="1316279"/>
                  <a:pt x="210610" y="1281675"/>
                </a:cubicBezTo>
                <a:cubicBezTo>
                  <a:pt x="227394" y="1269609"/>
                  <a:pt x="225950" y="1258909"/>
                  <a:pt x="217108" y="1243657"/>
                </a:cubicBezTo>
                <a:cubicBezTo>
                  <a:pt x="210790" y="1232957"/>
                  <a:pt x="203211" y="1223395"/>
                  <a:pt x="206820" y="1199947"/>
                </a:cubicBezTo>
                <a:cubicBezTo>
                  <a:pt x="232988" y="1229998"/>
                  <a:pt x="359499" y="1220208"/>
                  <a:pt x="381877" y="1217021"/>
                </a:cubicBezTo>
                <a:cubicBezTo>
                  <a:pt x="406963" y="1213607"/>
                  <a:pt x="431688" y="1199037"/>
                  <a:pt x="458035" y="1207003"/>
                </a:cubicBezTo>
                <a:cubicBezTo>
                  <a:pt x="479150" y="1213381"/>
                  <a:pt x="576966" y="1275073"/>
                  <a:pt x="590863" y="1204273"/>
                </a:cubicBezTo>
                <a:cubicBezTo>
                  <a:pt x="591585" y="1200858"/>
                  <a:pt x="631107" y="1208826"/>
                  <a:pt x="652403" y="1212696"/>
                </a:cubicBezTo>
                <a:cubicBezTo>
                  <a:pt x="671172" y="1215883"/>
                  <a:pt x="692288" y="1229998"/>
                  <a:pt x="704920" y="1201769"/>
                </a:cubicBezTo>
                <a:cubicBezTo>
                  <a:pt x="712320" y="1185150"/>
                  <a:pt x="681820" y="1153051"/>
                  <a:pt x="654569" y="1150320"/>
                </a:cubicBezTo>
                <a:cubicBezTo>
                  <a:pt x="630926" y="1147814"/>
                  <a:pt x="606202" y="1144172"/>
                  <a:pt x="583643" y="1151001"/>
                </a:cubicBezTo>
                <a:cubicBezTo>
                  <a:pt x="555852" y="1159198"/>
                  <a:pt x="540873" y="1145995"/>
                  <a:pt x="533111" y="1117538"/>
                </a:cubicBezTo>
                <a:cubicBezTo>
                  <a:pt x="524450" y="1086122"/>
                  <a:pt x="507845" y="1071550"/>
                  <a:pt x="484926" y="1056980"/>
                </a:cubicBezTo>
                <a:cubicBezTo>
                  <a:pt x="429340" y="1021696"/>
                  <a:pt x="375921" y="980946"/>
                  <a:pt x="314922" y="960456"/>
                </a:cubicBezTo>
                <a:cubicBezTo>
                  <a:pt x="302830" y="956358"/>
                  <a:pt x="289476" y="950894"/>
                  <a:pt x="283881" y="923805"/>
                </a:cubicBezTo>
                <a:cubicBezTo>
                  <a:pt x="449013" y="964326"/>
                  <a:pt x="599526" y="1069958"/>
                  <a:pt x="769890" y="1063811"/>
                </a:cubicBezTo>
                <a:cubicBezTo>
                  <a:pt x="723329" y="1030346"/>
                  <a:pt x="669369" y="1028524"/>
                  <a:pt x="619738" y="1005076"/>
                </a:cubicBezTo>
                <a:cubicBezTo>
                  <a:pt x="654930" y="987546"/>
                  <a:pt x="687956" y="1005759"/>
                  <a:pt x="721344" y="1015777"/>
                </a:cubicBezTo>
                <a:cubicBezTo>
                  <a:pt x="749317" y="1023970"/>
                  <a:pt x="774583" y="1025337"/>
                  <a:pt x="777650" y="976393"/>
                </a:cubicBezTo>
                <a:cubicBezTo>
                  <a:pt x="776566" y="973205"/>
                  <a:pt x="776747" y="969107"/>
                  <a:pt x="776929" y="965238"/>
                </a:cubicBezTo>
                <a:cubicBezTo>
                  <a:pt x="767542" y="944976"/>
                  <a:pt x="752926" y="934504"/>
                  <a:pt x="735601" y="928584"/>
                </a:cubicBezTo>
                <a:cubicBezTo>
                  <a:pt x="725133" y="924942"/>
                  <a:pt x="711237" y="919478"/>
                  <a:pt x="711416" y="904909"/>
                </a:cubicBezTo>
                <a:cubicBezTo>
                  <a:pt x="711958" y="850955"/>
                  <a:pt x="678571" y="835246"/>
                  <a:pt x="645185" y="819539"/>
                </a:cubicBezTo>
                <a:cubicBezTo>
                  <a:pt x="663773" y="792676"/>
                  <a:pt x="678391" y="812481"/>
                  <a:pt x="692468" y="810433"/>
                </a:cubicBezTo>
                <a:cubicBezTo>
                  <a:pt x="701672" y="809067"/>
                  <a:pt x="709973" y="806563"/>
                  <a:pt x="709973" y="792676"/>
                </a:cubicBezTo>
                <a:cubicBezTo>
                  <a:pt x="710154" y="781065"/>
                  <a:pt x="705822" y="767861"/>
                  <a:pt x="696799" y="767635"/>
                </a:cubicBezTo>
                <a:cubicBezTo>
                  <a:pt x="640312" y="765585"/>
                  <a:pt x="609090" y="690914"/>
                  <a:pt x="550437" y="690687"/>
                </a:cubicBezTo>
                <a:cubicBezTo>
                  <a:pt x="515425" y="690687"/>
                  <a:pt x="568666" y="648572"/>
                  <a:pt x="539068" y="631042"/>
                </a:cubicBezTo>
                <a:cubicBezTo>
                  <a:pt x="532570" y="627171"/>
                  <a:pt x="556032" y="621254"/>
                  <a:pt x="566500" y="622164"/>
                </a:cubicBezTo>
                <a:cubicBezTo>
                  <a:pt x="576786" y="623074"/>
                  <a:pt x="585990" y="634229"/>
                  <a:pt x="598443" y="626261"/>
                </a:cubicBezTo>
                <a:cubicBezTo>
                  <a:pt x="605300" y="597806"/>
                  <a:pt x="587615" y="587332"/>
                  <a:pt x="572996" y="579365"/>
                </a:cubicBezTo>
                <a:cubicBezTo>
                  <a:pt x="539247" y="560925"/>
                  <a:pt x="506402" y="538615"/>
                  <a:pt x="469405" y="532013"/>
                </a:cubicBezTo>
                <a:cubicBezTo>
                  <a:pt x="456232" y="529737"/>
                  <a:pt x="488355" y="499231"/>
                  <a:pt x="494671" y="488532"/>
                </a:cubicBezTo>
                <a:cubicBezTo>
                  <a:pt x="345782" y="376071"/>
                  <a:pt x="166756" y="381762"/>
                  <a:pt x="0" y="290928"/>
                </a:cubicBezTo>
                <a:cubicBezTo>
                  <a:pt x="36817" y="273173"/>
                  <a:pt x="63887" y="286148"/>
                  <a:pt x="88973" y="288880"/>
                </a:cubicBezTo>
                <a:cubicBezTo>
                  <a:pt x="151595" y="295708"/>
                  <a:pt x="213498" y="309822"/>
                  <a:pt x="275940" y="318246"/>
                </a:cubicBezTo>
                <a:cubicBezTo>
                  <a:pt x="306620" y="322344"/>
                  <a:pt x="335134" y="337824"/>
                  <a:pt x="369424" y="313239"/>
                </a:cubicBezTo>
                <a:cubicBezTo>
                  <a:pt x="392343" y="296847"/>
                  <a:pt x="428980" y="314604"/>
                  <a:pt x="457133" y="329174"/>
                </a:cubicBezTo>
                <a:cubicBezTo>
                  <a:pt x="480414" y="341238"/>
                  <a:pt x="502612" y="344425"/>
                  <a:pt x="533474" y="329174"/>
                </a:cubicBezTo>
                <a:cubicBezTo>
                  <a:pt x="505501" y="319841"/>
                  <a:pt x="484023" y="311645"/>
                  <a:pt x="462006" y="305953"/>
                </a:cubicBezTo>
                <a:cubicBezTo>
                  <a:pt x="444501" y="301400"/>
                  <a:pt x="486189" y="282960"/>
                  <a:pt x="507484" y="285237"/>
                </a:cubicBezTo>
                <a:cubicBezTo>
                  <a:pt x="537263" y="288423"/>
                  <a:pt x="520479" y="276586"/>
                  <a:pt x="515425" y="260195"/>
                </a:cubicBezTo>
                <a:cubicBezTo>
                  <a:pt x="510012" y="242665"/>
                  <a:pt x="526074" y="237203"/>
                  <a:pt x="536180" y="240844"/>
                </a:cubicBezTo>
                <a:cubicBezTo>
                  <a:pt x="574980" y="255187"/>
                  <a:pt x="613602" y="229917"/>
                  <a:pt x="653668" y="250407"/>
                </a:cubicBezTo>
                <a:cubicBezTo>
                  <a:pt x="643561" y="199867"/>
                  <a:pt x="621723" y="177784"/>
                  <a:pt x="576064" y="170726"/>
                </a:cubicBezTo>
                <a:cubicBezTo>
                  <a:pt x="558919" y="167996"/>
                  <a:pt x="541053" y="172093"/>
                  <a:pt x="526254" y="157522"/>
                </a:cubicBezTo>
                <a:cubicBezTo>
                  <a:pt x="517771" y="149101"/>
                  <a:pt x="508207" y="139084"/>
                  <a:pt x="514884" y="123603"/>
                </a:cubicBezTo>
                <a:cubicBezTo>
                  <a:pt x="519577" y="112674"/>
                  <a:pt x="529684" y="112674"/>
                  <a:pt x="537985" y="116318"/>
                </a:cubicBezTo>
                <a:cubicBezTo>
                  <a:pt x="575162" y="132483"/>
                  <a:pt x="613963" y="138400"/>
                  <a:pt x="652764" y="144320"/>
                </a:cubicBezTo>
                <a:cubicBezTo>
                  <a:pt x="658720" y="145230"/>
                  <a:pt x="665397" y="148191"/>
                  <a:pt x="672075" y="133164"/>
                </a:cubicBezTo>
                <a:cubicBezTo>
                  <a:pt x="599526" y="108805"/>
                  <a:pt x="530585" y="74202"/>
                  <a:pt x="456051" y="60770"/>
                </a:cubicBezTo>
                <a:cubicBezTo>
                  <a:pt x="457133" y="54397"/>
                  <a:pt x="458215" y="48022"/>
                  <a:pt x="459299" y="41649"/>
                </a:cubicBezTo>
                <a:cubicBezTo>
                  <a:pt x="517591" y="50753"/>
                  <a:pt x="575884" y="59859"/>
                  <a:pt x="649515" y="71243"/>
                </a:cubicBezTo>
                <a:cubicBezTo>
                  <a:pt x="604218" y="35045"/>
                  <a:pt x="561446" y="47111"/>
                  <a:pt x="527879" y="15013"/>
                </a:cubicBezTo>
                <a:cubicBezTo>
                  <a:pt x="534195" y="2833"/>
                  <a:pt x="541820" y="-241"/>
                  <a:pt x="549716" y="15"/>
                </a:cubicBezTo>
                <a:close/>
              </a:path>
            </a:pathLst>
          </a:custGeom>
        </p:spPr>
      </p:pic>
      <p:pic>
        <p:nvPicPr>
          <p:cNvPr id="4" name="Image 3" descr="Une image contenant texte, Noël, Visage humain, hiver&#10;&#10;Le contenu généré par l’IA peut être incorrect.">
            <a:extLst>
              <a:ext uri="{FF2B5EF4-FFF2-40B4-BE49-F238E27FC236}">
                <a16:creationId xmlns:a16="http://schemas.microsoft.com/office/drawing/2014/main" id="{F38C8818-B0B6-6290-71C0-36F8BE201BB1}"/>
              </a:ext>
            </a:extLst>
          </p:cNvPr>
          <p:cNvPicPr>
            <a:picLocks noChangeAspect="1"/>
          </p:cNvPicPr>
          <p:nvPr/>
        </p:nvPicPr>
        <p:blipFill>
          <a:blip r:embed="rId4">
            <a:extLst>
              <a:ext uri="{28A0092B-C50C-407E-A947-70E740481C1C}">
                <a14:useLocalDpi xmlns:a14="http://schemas.microsoft.com/office/drawing/2010/main" val="0"/>
              </a:ext>
            </a:extLst>
          </a:blip>
          <a:srcRect l="27154" r="1" b="1"/>
          <a:stretch>
            <a:fillRect/>
          </a:stretch>
        </p:blipFill>
        <p:spPr>
          <a:xfrm>
            <a:off x="7621024" y="-5"/>
            <a:ext cx="4579876" cy="3536502"/>
          </a:xfrm>
          <a:custGeom>
            <a:avLst/>
            <a:gdLst/>
            <a:ahLst/>
            <a:cxnLst/>
            <a:rect l="l" t="t" r="r" b="b"/>
            <a:pathLst>
              <a:path w="4579876" h="3536502">
                <a:moveTo>
                  <a:pt x="457312" y="0"/>
                </a:moveTo>
                <a:lnTo>
                  <a:pt x="4579876" y="0"/>
                </a:lnTo>
                <a:lnTo>
                  <a:pt x="4579876" y="3057029"/>
                </a:lnTo>
                <a:lnTo>
                  <a:pt x="4508441" y="3086568"/>
                </a:lnTo>
                <a:cubicBezTo>
                  <a:pt x="4391572" y="3126663"/>
                  <a:pt x="4301124" y="3221848"/>
                  <a:pt x="4183947" y="3271738"/>
                </a:cubicBezTo>
                <a:cubicBezTo>
                  <a:pt x="4099090" y="3307854"/>
                  <a:pt x="4017967" y="3354374"/>
                  <a:pt x="3930625" y="3387123"/>
                </a:cubicBezTo>
                <a:cubicBezTo>
                  <a:pt x="3723932" y="3464557"/>
                  <a:pt x="3513195" y="3526689"/>
                  <a:pt x="3290337" y="3535564"/>
                </a:cubicBezTo>
                <a:cubicBezTo>
                  <a:pt x="3106332" y="3542605"/>
                  <a:pt x="1510274" y="3535872"/>
                  <a:pt x="861903" y="2528615"/>
                </a:cubicBezTo>
                <a:cubicBezTo>
                  <a:pt x="849470" y="2523717"/>
                  <a:pt x="835485" y="2510862"/>
                  <a:pt x="831133" y="2498619"/>
                </a:cubicBezTo>
                <a:cubicBezTo>
                  <a:pt x="810307" y="2441385"/>
                  <a:pt x="759333" y="2416594"/>
                  <a:pt x="713333" y="2385682"/>
                </a:cubicBezTo>
                <a:cubicBezTo>
                  <a:pt x="672925" y="2358442"/>
                  <a:pt x="630030" y="2329978"/>
                  <a:pt x="613246" y="2284067"/>
                </a:cubicBezTo>
                <a:cubicBezTo>
                  <a:pt x="591179" y="2222855"/>
                  <a:pt x="653963" y="2273050"/>
                  <a:pt x="665465" y="2249789"/>
                </a:cubicBezTo>
                <a:cubicBezTo>
                  <a:pt x="641532" y="2217960"/>
                  <a:pt x="604543" y="2188882"/>
                  <a:pt x="594908" y="2152767"/>
                </a:cubicBezTo>
                <a:cubicBezTo>
                  <a:pt x="559787" y="2022383"/>
                  <a:pt x="483946" y="1927503"/>
                  <a:pt x="370497" y="1853742"/>
                </a:cubicBezTo>
                <a:cubicBezTo>
                  <a:pt x="337861" y="1832624"/>
                  <a:pt x="316415" y="1794059"/>
                  <a:pt x="271969" y="1787940"/>
                </a:cubicBezTo>
                <a:cubicBezTo>
                  <a:pt x="173127" y="1774472"/>
                  <a:pt x="204209" y="1669186"/>
                  <a:pt x="151990" y="1622358"/>
                </a:cubicBezTo>
                <a:cubicBezTo>
                  <a:pt x="142044" y="1613481"/>
                  <a:pt x="133031" y="1596037"/>
                  <a:pt x="134895" y="1584102"/>
                </a:cubicBezTo>
                <a:cubicBezTo>
                  <a:pt x="137691" y="1566959"/>
                  <a:pt x="149504" y="1550739"/>
                  <a:pt x="159450" y="1535435"/>
                </a:cubicBezTo>
                <a:cubicBezTo>
                  <a:pt x="169708" y="1520133"/>
                  <a:pt x="185247" y="1506664"/>
                  <a:pt x="177788" y="1486465"/>
                </a:cubicBezTo>
                <a:cubicBezTo>
                  <a:pt x="174683" y="1478202"/>
                  <a:pt x="176855" y="1449432"/>
                  <a:pt x="153856" y="1472079"/>
                </a:cubicBezTo>
                <a:cubicBezTo>
                  <a:pt x="90760" y="1534212"/>
                  <a:pt x="54082" y="1475449"/>
                  <a:pt x="0" y="1447289"/>
                </a:cubicBezTo>
                <a:cubicBezTo>
                  <a:pt x="43515" y="1418212"/>
                  <a:pt x="82677" y="1397707"/>
                  <a:pt x="89205" y="1354247"/>
                </a:cubicBezTo>
                <a:cubicBezTo>
                  <a:pt x="102570" y="1264569"/>
                  <a:pt x="159758" y="1223557"/>
                  <a:pt x="246479" y="1215599"/>
                </a:cubicBezTo>
                <a:cubicBezTo>
                  <a:pt x="214465" y="1128983"/>
                  <a:pt x="214465" y="1128983"/>
                  <a:pt x="317968" y="1117045"/>
                </a:cubicBezTo>
                <a:cubicBezTo>
                  <a:pt x="278183" y="1061955"/>
                  <a:pt x="278183" y="1047876"/>
                  <a:pt x="326362" y="1028900"/>
                </a:cubicBezTo>
                <a:cubicBezTo>
                  <a:pt x="372673" y="1010841"/>
                  <a:pt x="423957" y="1004720"/>
                  <a:pt x="466852" y="976870"/>
                </a:cubicBezTo>
                <a:cubicBezTo>
                  <a:pt x="427377" y="906475"/>
                  <a:pt x="416188" y="824756"/>
                  <a:pt x="334754" y="790475"/>
                </a:cubicBezTo>
                <a:cubicBezTo>
                  <a:pt x="322010" y="785272"/>
                  <a:pt x="313307" y="764154"/>
                  <a:pt x="321386" y="751912"/>
                </a:cubicBezTo>
                <a:cubicBezTo>
                  <a:pt x="350915" y="707534"/>
                  <a:pt x="308644" y="623365"/>
                  <a:pt x="400645" y="613877"/>
                </a:cubicBezTo>
                <a:cubicBezTo>
                  <a:pt x="412147" y="612959"/>
                  <a:pt x="422716" y="603776"/>
                  <a:pt x="413701" y="591839"/>
                </a:cubicBezTo>
                <a:cubicBezTo>
                  <a:pt x="382618" y="550216"/>
                  <a:pt x="420228" y="552969"/>
                  <a:pt x="442917" y="547767"/>
                </a:cubicBezTo>
                <a:cubicBezTo>
                  <a:pt x="470271" y="541341"/>
                  <a:pt x="501353" y="559703"/>
                  <a:pt x="526840" y="537055"/>
                </a:cubicBezTo>
                <a:cubicBezTo>
                  <a:pt x="520932" y="513181"/>
                  <a:pt x="498866" y="513487"/>
                  <a:pt x="483325" y="505836"/>
                </a:cubicBezTo>
                <a:cubicBezTo>
                  <a:pt x="437946" y="483799"/>
                  <a:pt x="400956" y="457479"/>
                  <a:pt x="398780" y="400243"/>
                </a:cubicBezTo>
                <a:cubicBezTo>
                  <a:pt x="397229" y="354028"/>
                  <a:pt x="392255" y="313323"/>
                  <a:pt x="455041" y="299242"/>
                </a:cubicBezTo>
                <a:cubicBezTo>
                  <a:pt x="481149" y="293426"/>
                  <a:pt x="473687" y="260067"/>
                  <a:pt x="458769" y="243538"/>
                </a:cubicBezTo>
                <a:cubicBezTo>
                  <a:pt x="432038" y="214157"/>
                  <a:pt x="409972" y="174981"/>
                  <a:pt x="363969" y="172227"/>
                </a:cubicBezTo>
                <a:cubicBezTo>
                  <a:pt x="335995" y="170391"/>
                  <a:pt x="314549" y="158146"/>
                  <a:pt x="292481" y="144069"/>
                </a:cubicBezTo>
                <a:cubicBezTo>
                  <a:pt x="276630" y="133966"/>
                  <a:pt x="257670" y="125398"/>
                  <a:pt x="259534" y="103668"/>
                </a:cubicBezTo>
                <a:cubicBezTo>
                  <a:pt x="261399" y="82855"/>
                  <a:pt x="279736" y="74286"/>
                  <a:pt x="298387" y="70001"/>
                </a:cubicBezTo>
                <a:cubicBezTo>
                  <a:pt x="345011" y="59672"/>
                  <a:pt x="389535" y="45726"/>
                  <a:pt x="430782" y="19902"/>
                </a:cubicBezTo>
                <a:close/>
              </a:path>
            </a:pathLst>
          </a:custGeom>
        </p:spPr>
      </p:pic>
    </p:spTree>
    <p:extLst>
      <p:ext uri="{BB962C8B-B14F-4D97-AF65-F5344CB8AC3E}">
        <p14:creationId xmlns:p14="http://schemas.microsoft.com/office/powerpoint/2010/main" val="40871490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D17B7929-D74F-3587-9DAF-437B943D4985}"/>
              </a:ext>
            </a:extLst>
          </p:cNvPr>
          <p:cNvSpPr txBox="1"/>
          <p:nvPr/>
        </p:nvSpPr>
        <p:spPr>
          <a:xfrm>
            <a:off x="2560319" y="464712"/>
            <a:ext cx="9430790" cy="3149837"/>
          </a:xfrm>
          <a:prstGeom prst="rect">
            <a:avLst/>
          </a:prstGeom>
          <a:noFill/>
        </p:spPr>
        <p:txBody>
          <a:bodyPr wrap="square">
            <a:spAutoFit/>
          </a:bodyPr>
          <a:lstStyle/>
          <a:p>
            <a:pPr>
              <a:lnSpc>
                <a:spcPct val="90000"/>
              </a:lnSpc>
              <a:spcAft>
                <a:spcPts val="600"/>
              </a:spcAft>
            </a:pPr>
            <a:r>
              <a:rPr lang="en-US" sz="3600" b="1" dirty="0">
                <a:solidFill>
                  <a:schemeClr val="tx1">
                    <a:alpha val="80000"/>
                  </a:schemeClr>
                </a:solidFill>
              </a:rPr>
              <a:t>Projet des </a:t>
            </a:r>
            <a:r>
              <a:rPr lang="en-US" sz="3600" b="1" dirty="0" err="1">
                <a:solidFill>
                  <a:schemeClr val="tx1">
                    <a:alpha val="80000"/>
                  </a:schemeClr>
                </a:solidFill>
              </a:rPr>
              <a:t>tentes</a:t>
            </a:r>
            <a:r>
              <a:rPr lang="en-US" sz="3600" b="1" dirty="0">
                <a:solidFill>
                  <a:schemeClr val="tx1">
                    <a:alpha val="80000"/>
                  </a:schemeClr>
                </a:solidFill>
              </a:rPr>
              <a:t> à Guertin</a:t>
            </a:r>
            <a:endParaRPr lang="en-US" sz="3600" dirty="0">
              <a:solidFill>
                <a:schemeClr val="tx1">
                  <a:alpha val="80000"/>
                </a:schemeClr>
              </a:solidFill>
            </a:endParaRPr>
          </a:p>
          <a:p>
            <a:pPr>
              <a:lnSpc>
                <a:spcPct val="90000"/>
              </a:lnSpc>
              <a:spcAft>
                <a:spcPts val="600"/>
              </a:spcAft>
            </a:pPr>
            <a:r>
              <a:rPr lang="en-US" sz="1400" dirty="0" err="1">
                <a:solidFill>
                  <a:schemeClr val="tx1">
                    <a:alpha val="80000"/>
                  </a:schemeClr>
                </a:solidFill>
              </a:rPr>
              <a:t>Cinquante</a:t>
            </a:r>
            <a:r>
              <a:rPr lang="en-US" sz="1400" dirty="0">
                <a:solidFill>
                  <a:schemeClr val="tx1">
                    <a:alpha val="80000"/>
                  </a:schemeClr>
                </a:solidFill>
              </a:rPr>
              <a:t>-six </a:t>
            </a:r>
            <a:r>
              <a:rPr lang="en-US" sz="1400" dirty="0" err="1">
                <a:solidFill>
                  <a:schemeClr val="tx1">
                    <a:alpha val="80000"/>
                  </a:schemeClr>
                </a:solidFill>
              </a:rPr>
              <a:t>campeurs</a:t>
            </a:r>
            <a:r>
              <a:rPr lang="en-US" sz="1400" dirty="0">
                <a:solidFill>
                  <a:schemeClr val="tx1">
                    <a:alpha val="80000"/>
                  </a:schemeClr>
                </a:solidFill>
              </a:rPr>
              <a:t> </a:t>
            </a:r>
            <a:r>
              <a:rPr lang="en-US" sz="1400" dirty="0" err="1">
                <a:solidFill>
                  <a:schemeClr val="tx1">
                    <a:alpha val="80000"/>
                  </a:schemeClr>
                </a:solidFill>
              </a:rPr>
              <a:t>ont</a:t>
            </a:r>
            <a:r>
              <a:rPr lang="en-US" sz="1400" dirty="0">
                <a:solidFill>
                  <a:schemeClr val="tx1">
                    <a:alpha val="80000"/>
                  </a:schemeClr>
                </a:solidFill>
              </a:rPr>
              <a:t> </a:t>
            </a:r>
            <a:r>
              <a:rPr lang="en-US" sz="1400" dirty="0" err="1">
                <a:solidFill>
                  <a:schemeClr val="tx1">
                    <a:alpha val="80000"/>
                  </a:schemeClr>
                </a:solidFill>
              </a:rPr>
              <a:t>pu</a:t>
            </a:r>
            <a:r>
              <a:rPr lang="en-US" sz="1400" dirty="0">
                <a:solidFill>
                  <a:schemeClr val="tx1">
                    <a:alpha val="80000"/>
                  </a:schemeClr>
                </a:solidFill>
              </a:rPr>
              <a:t> </a:t>
            </a:r>
            <a:r>
              <a:rPr lang="en-US" sz="1400" dirty="0" err="1">
                <a:solidFill>
                  <a:schemeClr val="tx1">
                    <a:alpha val="80000"/>
                  </a:schemeClr>
                </a:solidFill>
              </a:rPr>
              <a:t>bénéficier</a:t>
            </a:r>
            <a:r>
              <a:rPr lang="en-US" sz="1400" dirty="0">
                <a:solidFill>
                  <a:schemeClr val="tx1">
                    <a:alpha val="80000"/>
                  </a:schemeClr>
                </a:solidFill>
              </a:rPr>
              <a:t> du </a:t>
            </a:r>
            <a:r>
              <a:rPr lang="en-US" sz="1400" dirty="0" err="1">
                <a:solidFill>
                  <a:schemeClr val="tx1">
                    <a:alpha val="80000"/>
                  </a:schemeClr>
                </a:solidFill>
              </a:rPr>
              <a:t>projet-pilote</a:t>
            </a:r>
            <a:r>
              <a:rPr lang="en-US" sz="1400" dirty="0">
                <a:solidFill>
                  <a:schemeClr val="tx1">
                    <a:alpha val="80000"/>
                  </a:schemeClr>
                </a:solidFill>
              </a:rPr>
              <a:t> </a:t>
            </a:r>
            <a:r>
              <a:rPr lang="en-US" sz="1400" dirty="0" err="1">
                <a:solidFill>
                  <a:schemeClr val="tx1">
                    <a:alpha val="80000"/>
                  </a:schemeClr>
                </a:solidFill>
              </a:rPr>
              <a:t>Campement</a:t>
            </a:r>
            <a:r>
              <a:rPr lang="en-US" sz="1400" dirty="0">
                <a:solidFill>
                  <a:schemeClr val="tx1">
                    <a:alpha val="80000"/>
                  </a:schemeClr>
                </a:solidFill>
              </a:rPr>
              <a:t> Guertin </a:t>
            </a:r>
            <a:r>
              <a:rPr lang="en-US" sz="1400" dirty="0" err="1">
                <a:solidFill>
                  <a:schemeClr val="tx1">
                    <a:alpha val="80000"/>
                  </a:schemeClr>
                </a:solidFill>
              </a:rPr>
              <a:t>émanant</a:t>
            </a:r>
            <a:r>
              <a:rPr lang="en-US" sz="1400" dirty="0">
                <a:solidFill>
                  <a:schemeClr val="tx1">
                    <a:alpha val="80000"/>
                  </a:schemeClr>
                </a:solidFill>
              </a:rPr>
              <a:t> du milieu d’affaires, plus </a:t>
            </a:r>
            <a:r>
              <a:rPr lang="en-US" sz="1400" dirty="0" err="1">
                <a:solidFill>
                  <a:schemeClr val="tx1">
                    <a:alpha val="80000"/>
                  </a:schemeClr>
                </a:solidFill>
              </a:rPr>
              <a:t>précisément</a:t>
            </a:r>
            <a:r>
              <a:rPr lang="en-US" sz="1400" dirty="0">
                <a:solidFill>
                  <a:schemeClr val="tx1">
                    <a:alpha val="80000"/>
                  </a:schemeClr>
                </a:solidFill>
              </a:rPr>
              <a:t> de </a:t>
            </a:r>
            <a:r>
              <a:rPr lang="en-US" sz="1400" dirty="0" err="1">
                <a:solidFill>
                  <a:schemeClr val="tx1">
                    <a:alpha val="80000"/>
                  </a:schemeClr>
                </a:solidFill>
              </a:rPr>
              <a:t>l’initiative</a:t>
            </a:r>
            <a:r>
              <a:rPr lang="en-US" sz="1400" dirty="0">
                <a:solidFill>
                  <a:schemeClr val="tx1">
                    <a:alpha val="80000"/>
                  </a:schemeClr>
                </a:solidFill>
              </a:rPr>
              <a:t> de M. Jean-Pierre Poulin, </a:t>
            </a:r>
            <a:r>
              <a:rPr lang="en-US" sz="1400" dirty="0" err="1">
                <a:solidFill>
                  <a:schemeClr val="tx1">
                    <a:alpha val="80000"/>
                  </a:schemeClr>
                </a:solidFill>
              </a:rPr>
              <a:t>président</a:t>
            </a:r>
            <a:r>
              <a:rPr lang="en-US" sz="1400" dirty="0">
                <a:solidFill>
                  <a:schemeClr val="tx1">
                    <a:alpha val="80000"/>
                  </a:schemeClr>
                </a:solidFill>
              </a:rPr>
              <a:t> et </a:t>
            </a:r>
            <a:r>
              <a:rPr lang="en-US" sz="1400" dirty="0" err="1">
                <a:solidFill>
                  <a:schemeClr val="tx1">
                    <a:alpha val="80000"/>
                  </a:schemeClr>
                </a:solidFill>
              </a:rPr>
              <a:t>fondateur</a:t>
            </a:r>
            <a:r>
              <a:rPr lang="en-US" sz="1400" dirty="0">
                <a:solidFill>
                  <a:schemeClr val="tx1">
                    <a:alpha val="80000"/>
                  </a:schemeClr>
                </a:solidFill>
              </a:rPr>
              <a:t> du </a:t>
            </a:r>
            <a:r>
              <a:rPr lang="en-US" sz="1400" dirty="0" err="1">
                <a:solidFill>
                  <a:schemeClr val="tx1">
                    <a:alpha val="80000"/>
                  </a:schemeClr>
                </a:solidFill>
              </a:rPr>
              <a:t>groupe</a:t>
            </a:r>
            <a:r>
              <a:rPr lang="en-US" sz="1400" dirty="0">
                <a:solidFill>
                  <a:schemeClr val="tx1">
                    <a:alpha val="80000"/>
                  </a:schemeClr>
                </a:solidFill>
              </a:rPr>
              <a:t> </a:t>
            </a:r>
            <a:r>
              <a:rPr lang="en-US" sz="1400" dirty="0" err="1">
                <a:solidFill>
                  <a:schemeClr val="tx1">
                    <a:alpha val="80000"/>
                  </a:schemeClr>
                </a:solidFill>
              </a:rPr>
              <a:t>Devcore</a:t>
            </a:r>
            <a:r>
              <a:rPr lang="en-US" sz="1400" dirty="0">
                <a:solidFill>
                  <a:schemeClr val="tx1">
                    <a:alpha val="80000"/>
                  </a:schemeClr>
                </a:solidFill>
              </a:rPr>
              <a:t>. Ce </a:t>
            </a:r>
            <a:r>
              <a:rPr lang="en-US" sz="1400" dirty="0" err="1">
                <a:solidFill>
                  <a:schemeClr val="tx1">
                    <a:alpha val="80000"/>
                  </a:schemeClr>
                </a:solidFill>
              </a:rPr>
              <a:t>projet</a:t>
            </a:r>
            <a:r>
              <a:rPr lang="en-US" sz="1400" dirty="0">
                <a:solidFill>
                  <a:schemeClr val="tx1">
                    <a:alpha val="80000"/>
                  </a:schemeClr>
                </a:solidFill>
              </a:rPr>
              <a:t> </a:t>
            </a:r>
            <a:r>
              <a:rPr lang="en-US" sz="1400" dirty="0" err="1">
                <a:solidFill>
                  <a:schemeClr val="tx1">
                    <a:alpha val="80000"/>
                  </a:schemeClr>
                </a:solidFill>
              </a:rPr>
              <a:t>volontaire</a:t>
            </a:r>
            <a:r>
              <a:rPr lang="en-US" sz="1400" dirty="0">
                <a:solidFill>
                  <a:schemeClr val="tx1">
                    <a:alpha val="80000"/>
                  </a:schemeClr>
                </a:solidFill>
              </a:rPr>
              <a:t> </a:t>
            </a:r>
            <a:r>
              <a:rPr lang="en-US" sz="1400" dirty="0" err="1">
                <a:solidFill>
                  <a:schemeClr val="tx1">
                    <a:alpha val="80000"/>
                  </a:schemeClr>
                </a:solidFill>
              </a:rPr>
              <a:t>visait</a:t>
            </a:r>
            <a:r>
              <a:rPr lang="en-US" sz="1400" dirty="0">
                <a:solidFill>
                  <a:schemeClr val="tx1">
                    <a:alpha val="80000"/>
                  </a:schemeClr>
                </a:solidFill>
              </a:rPr>
              <a:t> à </a:t>
            </a:r>
            <a:r>
              <a:rPr lang="en-US" sz="1400" dirty="0" err="1">
                <a:solidFill>
                  <a:schemeClr val="tx1">
                    <a:alpha val="80000"/>
                  </a:schemeClr>
                </a:solidFill>
              </a:rPr>
              <a:t>offrir</a:t>
            </a:r>
            <a:r>
              <a:rPr lang="en-US" sz="1400" dirty="0">
                <a:solidFill>
                  <a:schemeClr val="tx1">
                    <a:alpha val="80000"/>
                  </a:schemeClr>
                </a:solidFill>
              </a:rPr>
              <a:t> </a:t>
            </a:r>
            <a:r>
              <a:rPr lang="en-US" sz="1400" dirty="0" err="1">
                <a:solidFill>
                  <a:schemeClr val="tx1">
                    <a:alpha val="80000"/>
                  </a:schemeClr>
                </a:solidFill>
              </a:rPr>
              <a:t>temporairement</a:t>
            </a:r>
            <a:r>
              <a:rPr lang="en-US" sz="1400" dirty="0">
                <a:solidFill>
                  <a:schemeClr val="tx1">
                    <a:alpha val="80000"/>
                  </a:schemeClr>
                </a:solidFill>
              </a:rPr>
              <a:t> </a:t>
            </a:r>
            <a:r>
              <a:rPr lang="en-US" sz="1400" dirty="0" err="1">
                <a:solidFill>
                  <a:schemeClr val="tx1">
                    <a:alpha val="80000"/>
                  </a:schemeClr>
                </a:solidFill>
              </a:rPr>
              <a:t>une</a:t>
            </a:r>
            <a:r>
              <a:rPr lang="en-US" sz="1400" dirty="0">
                <a:solidFill>
                  <a:schemeClr val="tx1">
                    <a:alpha val="80000"/>
                  </a:schemeClr>
                </a:solidFill>
              </a:rPr>
              <a:t> </a:t>
            </a:r>
            <a:r>
              <a:rPr lang="en-US" sz="1400" dirty="0" err="1">
                <a:solidFill>
                  <a:schemeClr val="tx1">
                    <a:alpha val="80000"/>
                  </a:schemeClr>
                </a:solidFill>
              </a:rPr>
              <a:t>tente</a:t>
            </a:r>
            <a:r>
              <a:rPr lang="en-US" sz="1400" dirty="0">
                <a:solidFill>
                  <a:schemeClr val="tx1">
                    <a:alpha val="80000"/>
                  </a:schemeClr>
                </a:solidFill>
              </a:rPr>
              <a:t> </a:t>
            </a:r>
            <a:r>
              <a:rPr lang="en-US" sz="1400" dirty="0" err="1">
                <a:solidFill>
                  <a:schemeClr val="tx1">
                    <a:alpha val="80000"/>
                  </a:schemeClr>
                </a:solidFill>
              </a:rPr>
              <a:t>équipée</a:t>
            </a:r>
            <a:r>
              <a:rPr lang="en-US" sz="1400" dirty="0">
                <a:solidFill>
                  <a:schemeClr val="tx1">
                    <a:alpha val="80000"/>
                  </a:schemeClr>
                </a:solidFill>
              </a:rPr>
              <a:t> d’un sac à </a:t>
            </a:r>
            <a:r>
              <a:rPr lang="en-US" sz="1400" dirty="0" err="1">
                <a:solidFill>
                  <a:schemeClr val="tx1">
                    <a:alpha val="80000"/>
                  </a:schemeClr>
                </a:solidFill>
              </a:rPr>
              <a:t>couchage</a:t>
            </a:r>
            <a:r>
              <a:rPr lang="en-US" sz="1400" dirty="0">
                <a:solidFill>
                  <a:schemeClr val="tx1">
                    <a:alpha val="80000"/>
                  </a:schemeClr>
                </a:solidFill>
              </a:rPr>
              <a:t>, d’un </a:t>
            </a:r>
            <a:r>
              <a:rPr lang="en-US" sz="1400" dirty="0" err="1">
                <a:solidFill>
                  <a:schemeClr val="tx1">
                    <a:alpha val="80000"/>
                  </a:schemeClr>
                </a:solidFill>
              </a:rPr>
              <a:t>matelas</a:t>
            </a:r>
            <a:r>
              <a:rPr lang="en-US" sz="1400" dirty="0">
                <a:solidFill>
                  <a:schemeClr val="tx1">
                    <a:alpha val="80000"/>
                  </a:schemeClr>
                </a:solidFill>
              </a:rPr>
              <a:t> de camping, </a:t>
            </a:r>
            <a:r>
              <a:rPr lang="en-US" sz="1400" dirty="0" err="1">
                <a:solidFill>
                  <a:schemeClr val="tx1">
                    <a:alpha val="80000"/>
                  </a:schemeClr>
                </a:solidFill>
              </a:rPr>
              <a:t>d’une</a:t>
            </a:r>
            <a:r>
              <a:rPr lang="en-US" sz="1400" dirty="0">
                <a:solidFill>
                  <a:schemeClr val="tx1">
                    <a:alpha val="80000"/>
                  </a:schemeClr>
                </a:solidFill>
              </a:rPr>
              <a:t> </a:t>
            </a:r>
            <a:r>
              <a:rPr lang="en-US" sz="1400" dirty="0" err="1">
                <a:solidFill>
                  <a:schemeClr val="tx1">
                    <a:alpha val="80000"/>
                  </a:schemeClr>
                </a:solidFill>
              </a:rPr>
              <a:t>lampe</a:t>
            </a:r>
            <a:r>
              <a:rPr lang="en-US" sz="1400" dirty="0">
                <a:solidFill>
                  <a:schemeClr val="tx1">
                    <a:alpha val="80000"/>
                  </a:schemeClr>
                </a:solidFill>
              </a:rPr>
              <a:t> et </a:t>
            </a:r>
            <a:r>
              <a:rPr lang="en-US" sz="1400" dirty="0" err="1">
                <a:solidFill>
                  <a:schemeClr val="tx1">
                    <a:alpha val="80000"/>
                  </a:schemeClr>
                </a:solidFill>
              </a:rPr>
              <a:t>d’une</a:t>
            </a:r>
            <a:r>
              <a:rPr lang="en-US" sz="1400" dirty="0">
                <a:solidFill>
                  <a:schemeClr val="tx1">
                    <a:alpha val="80000"/>
                  </a:schemeClr>
                </a:solidFill>
              </a:rPr>
              <a:t> </a:t>
            </a:r>
            <a:r>
              <a:rPr lang="en-US" sz="1400" dirty="0" err="1">
                <a:solidFill>
                  <a:schemeClr val="tx1">
                    <a:alpha val="80000"/>
                  </a:schemeClr>
                </a:solidFill>
              </a:rPr>
              <a:t>chaufrette</a:t>
            </a:r>
            <a:r>
              <a:rPr lang="en-US" sz="1400" dirty="0">
                <a:solidFill>
                  <a:schemeClr val="tx1">
                    <a:alpha val="80000"/>
                  </a:schemeClr>
                </a:solidFill>
              </a:rPr>
              <a:t> aux </a:t>
            </a:r>
            <a:r>
              <a:rPr lang="en-US" sz="1400" dirty="0" err="1">
                <a:solidFill>
                  <a:schemeClr val="tx1">
                    <a:alpha val="80000"/>
                  </a:schemeClr>
                </a:solidFill>
              </a:rPr>
              <a:t>personnes</a:t>
            </a:r>
            <a:r>
              <a:rPr lang="en-US" sz="1400" dirty="0">
                <a:solidFill>
                  <a:schemeClr val="tx1">
                    <a:alpha val="80000"/>
                  </a:schemeClr>
                </a:solidFill>
              </a:rPr>
              <a:t> </a:t>
            </a:r>
            <a:r>
              <a:rPr lang="en-US" sz="1400" dirty="0" err="1">
                <a:solidFill>
                  <a:schemeClr val="tx1">
                    <a:alpha val="80000"/>
                  </a:schemeClr>
                </a:solidFill>
              </a:rPr>
              <a:t>en</a:t>
            </a:r>
            <a:r>
              <a:rPr lang="en-US" sz="1400" dirty="0">
                <a:solidFill>
                  <a:schemeClr val="tx1">
                    <a:alpha val="80000"/>
                  </a:schemeClr>
                </a:solidFill>
              </a:rPr>
              <a:t> situation </a:t>
            </a:r>
            <a:r>
              <a:rPr lang="en-US" sz="1400" dirty="0" err="1">
                <a:solidFill>
                  <a:schemeClr val="tx1">
                    <a:alpha val="80000"/>
                  </a:schemeClr>
                </a:solidFill>
              </a:rPr>
              <a:t>d’itinérance</a:t>
            </a:r>
            <a:r>
              <a:rPr lang="en-US" sz="1400" dirty="0">
                <a:solidFill>
                  <a:schemeClr val="tx1">
                    <a:alpha val="80000"/>
                  </a:schemeClr>
                </a:solidFill>
              </a:rPr>
              <a:t> pendant la </a:t>
            </a:r>
            <a:r>
              <a:rPr lang="en-US" sz="1400" dirty="0" err="1">
                <a:solidFill>
                  <a:schemeClr val="tx1">
                    <a:alpha val="80000"/>
                  </a:schemeClr>
                </a:solidFill>
              </a:rPr>
              <a:t>saison</a:t>
            </a:r>
            <a:r>
              <a:rPr lang="en-US" sz="1400" dirty="0">
                <a:solidFill>
                  <a:schemeClr val="tx1">
                    <a:alpha val="80000"/>
                  </a:schemeClr>
                </a:solidFill>
              </a:rPr>
              <a:t> </a:t>
            </a:r>
            <a:r>
              <a:rPr lang="en-US" sz="1400" dirty="0" err="1">
                <a:solidFill>
                  <a:schemeClr val="tx1">
                    <a:alpha val="80000"/>
                  </a:schemeClr>
                </a:solidFill>
              </a:rPr>
              <a:t>hivernale</a:t>
            </a:r>
            <a:r>
              <a:rPr lang="en-US" sz="1400" dirty="0">
                <a:solidFill>
                  <a:schemeClr val="tx1">
                    <a:alpha val="80000"/>
                  </a:schemeClr>
                </a:solidFill>
              </a:rPr>
              <a:t>. </a:t>
            </a:r>
            <a:r>
              <a:rPr lang="en-US" sz="1400" dirty="0" err="1">
                <a:solidFill>
                  <a:schemeClr val="tx1">
                    <a:alpha val="80000"/>
                  </a:schemeClr>
                </a:solidFill>
              </a:rPr>
              <a:t>Plusieurs</a:t>
            </a:r>
            <a:r>
              <a:rPr lang="en-US" sz="1400" dirty="0">
                <a:solidFill>
                  <a:schemeClr val="tx1">
                    <a:alpha val="80000"/>
                  </a:schemeClr>
                </a:solidFill>
              </a:rPr>
              <a:t> </a:t>
            </a:r>
            <a:r>
              <a:rPr lang="en-US" sz="1400" dirty="0" err="1">
                <a:solidFill>
                  <a:schemeClr val="tx1">
                    <a:alpha val="80000"/>
                  </a:schemeClr>
                </a:solidFill>
              </a:rPr>
              <a:t>partenaires</a:t>
            </a:r>
            <a:r>
              <a:rPr lang="en-US" sz="1400" dirty="0">
                <a:solidFill>
                  <a:schemeClr val="tx1">
                    <a:alpha val="80000"/>
                  </a:schemeClr>
                </a:solidFill>
              </a:rPr>
              <a:t> se </a:t>
            </a:r>
            <a:r>
              <a:rPr lang="en-US" sz="1400" dirty="0" err="1">
                <a:solidFill>
                  <a:schemeClr val="tx1">
                    <a:alpha val="80000"/>
                  </a:schemeClr>
                </a:solidFill>
              </a:rPr>
              <a:t>sont</a:t>
            </a:r>
            <a:r>
              <a:rPr lang="en-US" sz="1400" dirty="0">
                <a:solidFill>
                  <a:schemeClr val="tx1">
                    <a:alpha val="80000"/>
                  </a:schemeClr>
                </a:solidFill>
              </a:rPr>
              <a:t> joints à </a:t>
            </a:r>
            <a:r>
              <a:rPr lang="en-US" sz="1400" dirty="0" err="1">
                <a:solidFill>
                  <a:schemeClr val="tx1">
                    <a:alpha val="80000"/>
                  </a:schemeClr>
                </a:solidFill>
              </a:rPr>
              <a:t>Devcore</a:t>
            </a:r>
            <a:r>
              <a:rPr lang="en-US" sz="1400" dirty="0">
                <a:solidFill>
                  <a:schemeClr val="tx1">
                    <a:alpha val="80000"/>
                  </a:schemeClr>
                </a:solidFill>
              </a:rPr>
              <a:t> pour </a:t>
            </a:r>
            <a:r>
              <a:rPr lang="en-US" sz="1400" dirty="0" err="1">
                <a:solidFill>
                  <a:schemeClr val="tx1">
                    <a:alpha val="80000"/>
                  </a:schemeClr>
                </a:solidFill>
              </a:rPr>
              <a:t>réaliser</a:t>
            </a:r>
            <a:r>
              <a:rPr lang="en-US" sz="1400" dirty="0">
                <a:solidFill>
                  <a:schemeClr val="tx1">
                    <a:alpha val="80000"/>
                  </a:schemeClr>
                </a:solidFill>
              </a:rPr>
              <a:t> </a:t>
            </a:r>
            <a:r>
              <a:rPr lang="en-US" sz="1400" dirty="0" err="1">
                <a:solidFill>
                  <a:schemeClr val="tx1">
                    <a:alpha val="80000"/>
                  </a:schemeClr>
                </a:solidFill>
              </a:rPr>
              <a:t>ce</a:t>
            </a:r>
            <a:r>
              <a:rPr lang="en-US" sz="1400" dirty="0">
                <a:solidFill>
                  <a:schemeClr val="tx1">
                    <a:alpha val="80000"/>
                  </a:schemeClr>
                </a:solidFill>
              </a:rPr>
              <a:t> </a:t>
            </a:r>
            <a:r>
              <a:rPr lang="en-US" sz="1400" dirty="0" err="1">
                <a:solidFill>
                  <a:schemeClr val="tx1">
                    <a:alpha val="80000"/>
                  </a:schemeClr>
                </a:solidFill>
              </a:rPr>
              <a:t>projet</a:t>
            </a:r>
            <a:r>
              <a:rPr lang="en-US" sz="1400" dirty="0">
                <a:solidFill>
                  <a:schemeClr val="tx1">
                    <a:alpha val="80000"/>
                  </a:schemeClr>
                </a:solidFill>
              </a:rPr>
              <a:t> </a:t>
            </a:r>
            <a:r>
              <a:rPr lang="en-US" sz="1400" dirty="0" err="1">
                <a:solidFill>
                  <a:schemeClr val="tx1">
                    <a:alpha val="80000"/>
                  </a:schemeClr>
                </a:solidFill>
              </a:rPr>
              <a:t>dont</a:t>
            </a:r>
            <a:r>
              <a:rPr lang="en-US" sz="1400" dirty="0">
                <a:solidFill>
                  <a:schemeClr val="tx1">
                    <a:alpha val="80000"/>
                  </a:schemeClr>
                </a:solidFill>
              </a:rPr>
              <a:t> </a:t>
            </a:r>
            <a:r>
              <a:rPr lang="en-US" sz="1400" dirty="0" err="1">
                <a:solidFill>
                  <a:schemeClr val="tx1">
                    <a:alpha val="80000"/>
                  </a:schemeClr>
                </a:solidFill>
              </a:rPr>
              <a:t>Itinérance</a:t>
            </a:r>
            <a:r>
              <a:rPr lang="en-US" sz="1400" dirty="0">
                <a:solidFill>
                  <a:schemeClr val="tx1">
                    <a:alpha val="80000"/>
                  </a:schemeClr>
                </a:solidFill>
              </a:rPr>
              <a:t> </a:t>
            </a:r>
            <a:r>
              <a:rPr lang="en-US" sz="1400" dirty="0" err="1">
                <a:solidFill>
                  <a:schemeClr val="tx1">
                    <a:alpha val="80000"/>
                  </a:schemeClr>
                </a:solidFill>
              </a:rPr>
              <a:t>Zéro</a:t>
            </a:r>
            <a:r>
              <a:rPr lang="en-US" sz="1400" dirty="0">
                <a:solidFill>
                  <a:schemeClr val="tx1">
                    <a:alpha val="80000"/>
                  </a:schemeClr>
                </a:solidFill>
              </a:rPr>
              <a:t> </a:t>
            </a:r>
            <a:r>
              <a:rPr lang="en-US" sz="1400" dirty="0" err="1">
                <a:solidFill>
                  <a:schemeClr val="tx1">
                    <a:alpha val="80000"/>
                  </a:schemeClr>
                </a:solidFill>
              </a:rPr>
              <a:t>comme</a:t>
            </a:r>
            <a:r>
              <a:rPr lang="en-US" sz="1400" dirty="0">
                <a:solidFill>
                  <a:schemeClr val="tx1">
                    <a:alpha val="80000"/>
                  </a:schemeClr>
                </a:solidFill>
              </a:rPr>
              <a:t> </a:t>
            </a:r>
            <a:r>
              <a:rPr lang="en-US" sz="1400" dirty="0" err="1">
                <a:solidFill>
                  <a:schemeClr val="tx1">
                    <a:alpha val="80000"/>
                  </a:schemeClr>
                </a:solidFill>
              </a:rPr>
              <a:t>responsable</a:t>
            </a:r>
            <a:r>
              <a:rPr lang="en-US" sz="1400" dirty="0">
                <a:solidFill>
                  <a:schemeClr val="tx1">
                    <a:alpha val="80000"/>
                  </a:schemeClr>
                </a:solidFill>
              </a:rPr>
              <a:t> du </a:t>
            </a:r>
            <a:r>
              <a:rPr lang="en-US" sz="1400" dirty="0" err="1">
                <a:solidFill>
                  <a:schemeClr val="tx1">
                    <a:alpha val="80000"/>
                  </a:schemeClr>
                </a:solidFill>
              </a:rPr>
              <a:t>campement</a:t>
            </a:r>
            <a:r>
              <a:rPr lang="en-US" sz="1400" dirty="0">
                <a:solidFill>
                  <a:schemeClr val="tx1">
                    <a:alpha val="80000"/>
                  </a:schemeClr>
                </a:solidFill>
              </a:rPr>
              <a:t> et de la gestion financière du </a:t>
            </a:r>
            <a:r>
              <a:rPr lang="en-US" sz="1400" dirty="0" err="1">
                <a:solidFill>
                  <a:schemeClr val="tx1">
                    <a:alpha val="80000"/>
                  </a:schemeClr>
                </a:solidFill>
              </a:rPr>
              <a:t>projet</a:t>
            </a:r>
            <a:r>
              <a:rPr lang="en-US" sz="1400" dirty="0">
                <a:solidFill>
                  <a:schemeClr val="tx1">
                    <a:alpha val="80000"/>
                  </a:schemeClr>
                </a:solidFill>
              </a:rPr>
              <a:t>. La Ville de Gatineau a </a:t>
            </a:r>
            <a:r>
              <a:rPr lang="en-US" sz="1400" dirty="0" err="1">
                <a:solidFill>
                  <a:schemeClr val="tx1">
                    <a:alpha val="80000"/>
                  </a:schemeClr>
                </a:solidFill>
              </a:rPr>
              <a:t>joué</a:t>
            </a:r>
            <a:r>
              <a:rPr lang="en-US" sz="1400" dirty="0">
                <a:solidFill>
                  <a:schemeClr val="tx1">
                    <a:alpha val="80000"/>
                  </a:schemeClr>
                </a:solidFill>
              </a:rPr>
              <a:t> un </a:t>
            </a:r>
            <a:r>
              <a:rPr lang="en-US" sz="1400" dirty="0" err="1">
                <a:solidFill>
                  <a:schemeClr val="tx1">
                    <a:alpha val="80000"/>
                  </a:schemeClr>
                </a:solidFill>
              </a:rPr>
              <a:t>rôle</a:t>
            </a:r>
            <a:r>
              <a:rPr lang="en-US" sz="1400" dirty="0">
                <a:solidFill>
                  <a:schemeClr val="tx1">
                    <a:alpha val="80000"/>
                  </a:schemeClr>
                </a:solidFill>
              </a:rPr>
              <a:t> de </a:t>
            </a:r>
            <a:r>
              <a:rPr lang="en-US" sz="1400" dirty="0" err="1">
                <a:solidFill>
                  <a:schemeClr val="tx1">
                    <a:alpha val="80000"/>
                  </a:schemeClr>
                </a:solidFill>
              </a:rPr>
              <a:t>facilitateur</a:t>
            </a:r>
            <a:r>
              <a:rPr lang="en-US" sz="1400" dirty="0">
                <a:solidFill>
                  <a:schemeClr val="tx1">
                    <a:alpha val="80000"/>
                  </a:schemeClr>
                </a:solidFill>
              </a:rPr>
              <a:t> et le CISSS de </a:t>
            </a:r>
            <a:r>
              <a:rPr lang="en-US" sz="1400" dirty="0" err="1">
                <a:solidFill>
                  <a:schemeClr val="tx1">
                    <a:alpha val="80000"/>
                  </a:schemeClr>
                </a:solidFill>
              </a:rPr>
              <a:t>l’Outaouais</a:t>
            </a:r>
            <a:r>
              <a:rPr lang="en-US" sz="1400" dirty="0">
                <a:solidFill>
                  <a:schemeClr val="tx1">
                    <a:alpha val="80000"/>
                  </a:schemeClr>
                </a:solidFill>
              </a:rPr>
              <a:t> </a:t>
            </a:r>
            <a:r>
              <a:rPr lang="en-US" sz="1400" dirty="0" err="1">
                <a:solidFill>
                  <a:schemeClr val="tx1">
                    <a:alpha val="80000"/>
                  </a:schemeClr>
                </a:solidFill>
              </a:rPr>
              <a:t>s’est</a:t>
            </a:r>
            <a:r>
              <a:rPr lang="en-US" sz="1400" dirty="0">
                <a:solidFill>
                  <a:schemeClr val="tx1">
                    <a:alpha val="80000"/>
                  </a:schemeClr>
                </a:solidFill>
              </a:rPr>
              <a:t> </a:t>
            </a:r>
            <a:r>
              <a:rPr lang="en-US" sz="1400" dirty="0" err="1">
                <a:solidFill>
                  <a:schemeClr val="tx1">
                    <a:alpha val="80000"/>
                  </a:schemeClr>
                </a:solidFill>
              </a:rPr>
              <a:t>assuré</a:t>
            </a:r>
            <a:r>
              <a:rPr lang="en-US" sz="1400" dirty="0">
                <a:solidFill>
                  <a:schemeClr val="tx1">
                    <a:alpha val="80000"/>
                  </a:schemeClr>
                </a:solidFill>
              </a:rPr>
              <a:t> de </a:t>
            </a:r>
            <a:r>
              <a:rPr lang="en-US" sz="1400" dirty="0" err="1">
                <a:solidFill>
                  <a:schemeClr val="tx1">
                    <a:alpha val="80000"/>
                  </a:schemeClr>
                </a:solidFill>
              </a:rPr>
              <a:t>coordonner</a:t>
            </a:r>
            <a:r>
              <a:rPr lang="en-US" sz="1400" dirty="0">
                <a:solidFill>
                  <a:schemeClr val="tx1">
                    <a:alpha val="80000"/>
                  </a:schemeClr>
                </a:solidFill>
              </a:rPr>
              <a:t> les équipes </a:t>
            </a:r>
            <a:r>
              <a:rPr lang="en-US" sz="1400" dirty="0" err="1">
                <a:solidFill>
                  <a:schemeClr val="tx1">
                    <a:alpha val="80000"/>
                  </a:schemeClr>
                </a:solidFill>
              </a:rPr>
              <a:t>d’employés</a:t>
            </a:r>
            <a:r>
              <a:rPr lang="en-US" sz="1400" dirty="0">
                <a:solidFill>
                  <a:schemeClr val="tx1">
                    <a:alpha val="80000"/>
                  </a:schemeClr>
                </a:solidFill>
              </a:rPr>
              <a:t>. Une équipe </a:t>
            </a:r>
            <a:r>
              <a:rPr lang="en-US" sz="1400" dirty="0" err="1">
                <a:solidFill>
                  <a:schemeClr val="tx1">
                    <a:alpha val="80000"/>
                  </a:schemeClr>
                </a:solidFill>
              </a:rPr>
              <a:t>d’intervenants</a:t>
            </a:r>
            <a:r>
              <a:rPr lang="en-US" sz="1400" dirty="0">
                <a:solidFill>
                  <a:schemeClr val="tx1">
                    <a:alpha val="80000"/>
                  </a:schemeClr>
                </a:solidFill>
              </a:rPr>
              <a:t> </a:t>
            </a:r>
            <a:r>
              <a:rPr lang="en-US" sz="1400" dirty="0" err="1">
                <a:solidFill>
                  <a:schemeClr val="tx1">
                    <a:alpha val="80000"/>
                  </a:schemeClr>
                </a:solidFill>
              </a:rPr>
              <a:t>sociaux</a:t>
            </a:r>
            <a:r>
              <a:rPr lang="en-US" sz="1400" dirty="0">
                <a:solidFill>
                  <a:schemeClr val="tx1">
                    <a:alpha val="80000"/>
                  </a:schemeClr>
                </a:solidFill>
              </a:rPr>
              <a:t> et de </a:t>
            </a:r>
            <a:r>
              <a:rPr lang="en-US" sz="1400" dirty="0" err="1">
                <a:solidFill>
                  <a:schemeClr val="tx1">
                    <a:alpha val="80000"/>
                  </a:schemeClr>
                </a:solidFill>
              </a:rPr>
              <a:t>gardiens</a:t>
            </a:r>
            <a:r>
              <a:rPr lang="en-US" sz="1400" dirty="0">
                <a:solidFill>
                  <a:schemeClr val="tx1">
                    <a:alpha val="80000"/>
                  </a:schemeClr>
                </a:solidFill>
              </a:rPr>
              <a:t> de </a:t>
            </a:r>
            <a:r>
              <a:rPr lang="en-US" sz="1400" dirty="0" err="1">
                <a:solidFill>
                  <a:schemeClr val="tx1">
                    <a:alpha val="80000"/>
                  </a:schemeClr>
                </a:solidFill>
              </a:rPr>
              <a:t>sécurité</a:t>
            </a:r>
            <a:r>
              <a:rPr lang="en-US" sz="1400" dirty="0">
                <a:solidFill>
                  <a:schemeClr val="tx1">
                    <a:alpha val="80000"/>
                  </a:schemeClr>
                </a:solidFill>
              </a:rPr>
              <a:t> a </a:t>
            </a:r>
            <a:r>
              <a:rPr lang="en-US" sz="1400" dirty="0" err="1">
                <a:solidFill>
                  <a:schemeClr val="tx1">
                    <a:alpha val="80000"/>
                  </a:schemeClr>
                </a:solidFill>
              </a:rPr>
              <a:t>été</a:t>
            </a:r>
            <a:r>
              <a:rPr lang="en-US" sz="1400" dirty="0">
                <a:solidFill>
                  <a:schemeClr val="tx1">
                    <a:alpha val="80000"/>
                  </a:schemeClr>
                </a:solidFill>
              </a:rPr>
              <a:t> </a:t>
            </a:r>
            <a:r>
              <a:rPr lang="en-US" sz="1400" dirty="0" err="1">
                <a:solidFill>
                  <a:schemeClr val="tx1">
                    <a:alpha val="80000"/>
                  </a:schemeClr>
                </a:solidFill>
              </a:rPr>
              <a:t>responsable</a:t>
            </a:r>
            <a:r>
              <a:rPr lang="en-US" sz="1400" dirty="0">
                <a:solidFill>
                  <a:schemeClr val="tx1">
                    <a:alpha val="80000"/>
                  </a:schemeClr>
                </a:solidFill>
              </a:rPr>
              <a:t> </a:t>
            </a:r>
            <a:r>
              <a:rPr lang="en-US" sz="1400" dirty="0" err="1">
                <a:solidFill>
                  <a:schemeClr val="tx1">
                    <a:alpha val="80000"/>
                  </a:schemeClr>
                </a:solidFill>
              </a:rPr>
              <a:t>d’assurer</a:t>
            </a:r>
            <a:r>
              <a:rPr lang="en-US" sz="1400" dirty="0">
                <a:solidFill>
                  <a:schemeClr val="tx1">
                    <a:alpha val="80000"/>
                  </a:schemeClr>
                </a:solidFill>
              </a:rPr>
              <a:t> la </a:t>
            </a:r>
            <a:r>
              <a:rPr lang="en-US" sz="1400" dirty="0" err="1">
                <a:solidFill>
                  <a:schemeClr val="tx1">
                    <a:alpha val="80000"/>
                  </a:schemeClr>
                </a:solidFill>
              </a:rPr>
              <a:t>sécurité</a:t>
            </a:r>
            <a:r>
              <a:rPr lang="en-US" sz="1400" dirty="0">
                <a:solidFill>
                  <a:schemeClr val="tx1">
                    <a:alpha val="80000"/>
                  </a:schemeClr>
                </a:solidFill>
              </a:rPr>
              <a:t> des </a:t>
            </a:r>
            <a:r>
              <a:rPr lang="en-US" sz="1400" dirty="0" err="1">
                <a:solidFill>
                  <a:schemeClr val="tx1">
                    <a:alpha val="80000"/>
                  </a:schemeClr>
                </a:solidFill>
              </a:rPr>
              <a:t>lieux</a:t>
            </a:r>
            <a:r>
              <a:rPr lang="en-US" sz="1400" dirty="0">
                <a:solidFill>
                  <a:schemeClr val="tx1">
                    <a:alpha val="80000"/>
                  </a:schemeClr>
                </a:solidFill>
              </a:rPr>
              <a:t> et </a:t>
            </a:r>
            <a:r>
              <a:rPr lang="en-US" sz="1400" dirty="0" err="1">
                <a:solidFill>
                  <a:schemeClr val="tx1">
                    <a:alpha val="80000"/>
                  </a:schemeClr>
                </a:solidFill>
              </a:rPr>
              <a:t>d’offrir</a:t>
            </a:r>
            <a:r>
              <a:rPr lang="en-US" sz="1400" dirty="0">
                <a:solidFill>
                  <a:schemeClr val="tx1">
                    <a:alpha val="80000"/>
                  </a:schemeClr>
                </a:solidFill>
              </a:rPr>
              <a:t> un </a:t>
            </a:r>
            <a:r>
              <a:rPr lang="en-US" sz="1400" dirty="0" err="1">
                <a:solidFill>
                  <a:schemeClr val="tx1">
                    <a:alpha val="80000"/>
                  </a:schemeClr>
                </a:solidFill>
              </a:rPr>
              <a:t>soutien</a:t>
            </a:r>
            <a:r>
              <a:rPr lang="en-US" sz="1400" dirty="0">
                <a:solidFill>
                  <a:schemeClr val="tx1">
                    <a:alpha val="80000"/>
                  </a:schemeClr>
                </a:solidFill>
              </a:rPr>
              <a:t> aux </a:t>
            </a:r>
            <a:r>
              <a:rPr lang="en-US" sz="1400" dirty="0" err="1">
                <a:solidFill>
                  <a:schemeClr val="tx1">
                    <a:alpha val="80000"/>
                  </a:schemeClr>
                </a:solidFill>
              </a:rPr>
              <a:t>résidents</a:t>
            </a:r>
            <a:r>
              <a:rPr lang="en-US" sz="1400" dirty="0">
                <a:solidFill>
                  <a:schemeClr val="tx1">
                    <a:alpha val="80000"/>
                  </a:schemeClr>
                </a:solidFill>
              </a:rPr>
              <a:t> </a:t>
            </a:r>
            <a:r>
              <a:rPr lang="en-US" sz="1400" dirty="0" err="1">
                <a:solidFill>
                  <a:schemeClr val="tx1">
                    <a:alpha val="80000"/>
                  </a:schemeClr>
                </a:solidFill>
              </a:rPr>
              <a:t>afin</a:t>
            </a:r>
            <a:r>
              <a:rPr lang="en-US" sz="1400" dirty="0">
                <a:solidFill>
                  <a:schemeClr val="tx1">
                    <a:alpha val="80000"/>
                  </a:schemeClr>
                </a:solidFill>
              </a:rPr>
              <a:t> de les aider à </a:t>
            </a:r>
            <a:r>
              <a:rPr lang="en-US" sz="1400" dirty="0" err="1">
                <a:solidFill>
                  <a:schemeClr val="tx1">
                    <a:alpha val="80000"/>
                  </a:schemeClr>
                </a:solidFill>
              </a:rPr>
              <a:t>sortir</a:t>
            </a:r>
            <a:r>
              <a:rPr lang="en-US" sz="1400" dirty="0">
                <a:solidFill>
                  <a:schemeClr val="tx1">
                    <a:alpha val="80000"/>
                  </a:schemeClr>
                </a:solidFill>
              </a:rPr>
              <a:t> de la rue. </a:t>
            </a:r>
          </a:p>
          <a:p>
            <a:pPr>
              <a:lnSpc>
                <a:spcPct val="90000"/>
              </a:lnSpc>
              <a:spcAft>
                <a:spcPts val="600"/>
              </a:spcAft>
            </a:pPr>
            <a:r>
              <a:rPr lang="en-US" sz="1400" dirty="0" err="1">
                <a:solidFill>
                  <a:schemeClr val="tx1">
                    <a:alpha val="80000"/>
                  </a:schemeClr>
                </a:solidFill>
              </a:rPr>
              <a:t>Itinérance</a:t>
            </a:r>
            <a:r>
              <a:rPr lang="en-US" sz="1400" dirty="0">
                <a:solidFill>
                  <a:schemeClr val="tx1">
                    <a:alpha val="80000"/>
                  </a:schemeClr>
                </a:solidFill>
              </a:rPr>
              <a:t> </a:t>
            </a:r>
            <a:r>
              <a:rPr lang="en-US" sz="1400" dirty="0" err="1">
                <a:solidFill>
                  <a:schemeClr val="tx1">
                    <a:alpha val="80000"/>
                  </a:schemeClr>
                </a:solidFill>
              </a:rPr>
              <a:t>Zéro</a:t>
            </a:r>
            <a:r>
              <a:rPr lang="en-US" sz="1400" dirty="0">
                <a:solidFill>
                  <a:schemeClr val="tx1">
                    <a:alpha val="80000"/>
                  </a:schemeClr>
                </a:solidFill>
              </a:rPr>
              <a:t> a </a:t>
            </a:r>
            <a:r>
              <a:rPr lang="en-US" sz="1400" dirty="0" err="1">
                <a:solidFill>
                  <a:schemeClr val="tx1">
                    <a:alpha val="80000"/>
                  </a:schemeClr>
                </a:solidFill>
              </a:rPr>
              <a:t>terminé</a:t>
            </a:r>
            <a:r>
              <a:rPr lang="en-US" sz="1400" dirty="0">
                <a:solidFill>
                  <a:schemeClr val="tx1">
                    <a:alpha val="80000"/>
                  </a:schemeClr>
                </a:solidFill>
              </a:rPr>
              <a:t> son </a:t>
            </a:r>
            <a:r>
              <a:rPr lang="en-US" sz="1400" dirty="0" err="1">
                <a:solidFill>
                  <a:schemeClr val="tx1">
                    <a:alpha val="80000"/>
                  </a:schemeClr>
                </a:solidFill>
              </a:rPr>
              <a:t>partenariat</a:t>
            </a:r>
            <a:r>
              <a:rPr lang="en-US" sz="1400" dirty="0">
                <a:solidFill>
                  <a:schemeClr val="tx1">
                    <a:alpha val="80000"/>
                  </a:schemeClr>
                </a:solidFill>
              </a:rPr>
              <a:t> de la phase I du </a:t>
            </a:r>
            <a:r>
              <a:rPr lang="en-US" sz="1400" dirty="0" err="1">
                <a:solidFill>
                  <a:schemeClr val="tx1">
                    <a:alpha val="80000"/>
                  </a:schemeClr>
                </a:solidFill>
              </a:rPr>
              <a:t>projet</a:t>
            </a:r>
            <a:r>
              <a:rPr lang="en-US" sz="1400" dirty="0">
                <a:solidFill>
                  <a:schemeClr val="tx1">
                    <a:alpha val="80000"/>
                  </a:schemeClr>
                </a:solidFill>
              </a:rPr>
              <a:t> </a:t>
            </a:r>
            <a:r>
              <a:rPr lang="en-US" sz="1400" dirty="0" err="1">
                <a:solidFill>
                  <a:schemeClr val="tx1">
                    <a:alpha val="80000"/>
                  </a:schemeClr>
                </a:solidFill>
              </a:rPr>
              <a:t>Devcore</a:t>
            </a:r>
            <a:r>
              <a:rPr lang="en-US" sz="1400" dirty="0">
                <a:solidFill>
                  <a:schemeClr val="tx1">
                    <a:alpha val="80000"/>
                  </a:schemeClr>
                </a:solidFill>
              </a:rPr>
              <a:t> le 15 </a:t>
            </a:r>
            <a:r>
              <a:rPr lang="en-US" sz="1400" dirty="0" err="1">
                <a:solidFill>
                  <a:schemeClr val="tx1">
                    <a:alpha val="80000"/>
                  </a:schemeClr>
                </a:solidFill>
              </a:rPr>
              <a:t>mai</a:t>
            </a:r>
            <a:r>
              <a:rPr lang="en-US" sz="1400" dirty="0">
                <a:solidFill>
                  <a:schemeClr val="tx1">
                    <a:alpha val="80000"/>
                  </a:schemeClr>
                </a:solidFill>
              </a:rPr>
              <a:t> 2024.  </a:t>
            </a:r>
            <a:r>
              <a:rPr lang="en-US" sz="1400" dirty="0" err="1">
                <a:solidFill>
                  <a:schemeClr val="tx1">
                    <a:alpha val="80000"/>
                  </a:schemeClr>
                </a:solidFill>
              </a:rPr>
              <a:t>L’engagement</a:t>
            </a:r>
            <a:r>
              <a:rPr lang="en-US" sz="1400" dirty="0">
                <a:solidFill>
                  <a:schemeClr val="tx1">
                    <a:alpha val="80000"/>
                  </a:schemeClr>
                </a:solidFill>
              </a:rPr>
              <a:t> des </a:t>
            </a:r>
            <a:r>
              <a:rPr lang="en-US" sz="1400" dirty="0" err="1">
                <a:solidFill>
                  <a:schemeClr val="tx1">
                    <a:alpha val="80000"/>
                  </a:schemeClr>
                </a:solidFill>
              </a:rPr>
              <a:t>secteurs</a:t>
            </a:r>
            <a:r>
              <a:rPr lang="en-US" sz="1400" dirty="0">
                <a:solidFill>
                  <a:schemeClr val="tx1">
                    <a:alpha val="80000"/>
                  </a:schemeClr>
                </a:solidFill>
              </a:rPr>
              <a:t> </a:t>
            </a:r>
            <a:r>
              <a:rPr lang="en-US" sz="1400" dirty="0" err="1">
                <a:solidFill>
                  <a:schemeClr val="tx1">
                    <a:alpha val="80000"/>
                  </a:schemeClr>
                </a:solidFill>
              </a:rPr>
              <a:t>communautaires</a:t>
            </a:r>
            <a:r>
              <a:rPr lang="en-US" sz="1400" dirty="0">
                <a:solidFill>
                  <a:schemeClr val="tx1">
                    <a:alpha val="80000"/>
                  </a:schemeClr>
                </a:solidFill>
              </a:rPr>
              <a:t>, politiques et </a:t>
            </a:r>
            <a:r>
              <a:rPr lang="en-US" sz="1400" dirty="0" err="1">
                <a:solidFill>
                  <a:schemeClr val="tx1">
                    <a:alpha val="80000"/>
                  </a:schemeClr>
                </a:solidFill>
              </a:rPr>
              <a:t>privés</a:t>
            </a:r>
            <a:r>
              <a:rPr lang="en-US" sz="1400" dirty="0">
                <a:solidFill>
                  <a:schemeClr val="tx1">
                    <a:alpha val="80000"/>
                  </a:schemeClr>
                </a:solidFill>
              </a:rPr>
              <a:t> a </a:t>
            </a:r>
            <a:r>
              <a:rPr lang="en-US" sz="1400" dirty="0" err="1">
                <a:solidFill>
                  <a:schemeClr val="tx1">
                    <a:alpha val="80000"/>
                  </a:schemeClr>
                </a:solidFill>
              </a:rPr>
              <a:t>permis</a:t>
            </a:r>
            <a:r>
              <a:rPr lang="en-US" sz="1400" dirty="0">
                <a:solidFill>
                  <a:schemeClr val="tx1">
                    <a:alpha val="80000"/>
                  </a:schemeClr>
                </a:solidFill>
              </a:rPr>
              <a:t> de </a:t>
            </a:r>
            <a:r>
              <a:rPr lang="en-US" sz="1400" dirty="0" err="1">
                <a:solidFill>
                  <a:schemeClr val="tx1">
                    <a:alpha val="80000"/>
                  </a:schemeClr>
                </a:solidFill>
              </a:rPr>
              <a:t>sensibiliser</a:t>
            </a:r>
            <a:r>
              <a:rPr lang="en-US" sz="1400" dirty="0">
                <a:solidFill>
                  <a:schemeClr val="tx1">
                    <a:alpha val="80000"/>
                  </a:schemeClr>
                </a:solidFill>
              </a:rPr>
              <a:t> la </a:t>
            </a:r>
            <a:r>
              <a:rPr lang="en-US" sz="1400" dirty="0" err="1">
                <a:solidFill>
                  <a:schemeClr val="tx1">
                    <a:alpha val="80000"/>
                  </a:schemeClr>
                </a:solidFill>
              </a:rPr>
              <a:t>communauté</a:t>
            </a:r>
            <a:r>
              <a:rPr lang="en-US" sz="1400" dirty="0">
                <a:solidFill>
                  <a:schemeClr val="tx1">
                    <a:alpha val="80000"/>
                  </a:schemeClr>
                </a:solidFill>
              </a:rPr>
              <a:t> à la </a:t>
            </a:r>
            <a:r>
              <a:rPr lang="en-US" sz="1400" dirty="0" err="1">
                <a:solidFill>
                  <a:schemeClr val="tx1">
                    <a:alpha val="80000"/>
                  </a:schemeClr>
                </a:solidFill>
              </a:rPr>
              <a:t>croissance</a:t>
            </a:r>
            <a:r>
              <a:rPr lang="en-US" sz="1400" dirty="0">
                <a:solidFill>
                  <a:schemeClr val="tx1">
                    <a:alpha val="80000"/>
                  </a:schemeClr>
                </a:solidFill>
              </a:rPr>
              <a:t> de </a:t>
            </a:r>
            <a:r>
              <a:rPr lang="en-US" sz="1400" dirty="0" err="1">
                <a:solidFill>
                  <a:schemeClr val="tx1">
                    <a:alpha val="80000"/>
                  </a:schemeClr>
                </a:solidFill>
              </a:rPr>
              <a:t>l’itinérance</a:t>
            </a:r>
            <a:r>
              <a:rPr lang="en-US" sz="1400" dirty="0">
                <a:solidFill>
                  <a:schemeClr val="tx1">
                    <a:alpha val="80000"/>
                  </a:schemeClr>
                </a:solidFill>
              </a:rPr>
              <a:t> dans </a:t>
            </a:r>
            <a:r>
              <a:rPr lang="en-US" sz="1400" dirty="0" err="1">
                <a:solidFill>
                  <a:schemeClr val="tx1">
                    <a:alpha val="80000"/>
                  </a:schemeClr>
                </a:solidFill>
              </a:rPr>
              <a:t>l’Outaouais</a:t>
            </a:r>
            <a:r>
              <a:rPr lang="en-US" sz="1400" dirty="0">
                <a:solidFill>
                  <a:schemeClr val="tx1">
                    <a:alpha val="80000"/>
                  </a:schemeClr>
                </a:solidFill>
              </a:rPr>
              <a:t>. </a:t>
            </a:r>
          </a:p>
          <a:p>
            <a:pPr>
              <a:lnSpc>
                <a:spcPct val="90000"/>
              </a:lnSpc>
              <a:spcAft>
                <a:spcPts val="600"/>
              </a:spcAft>
            </a:pPr>
            <a:r>
              <a:rPr lang="en-US" sz="1400" dirty="0">
                <a:solidFill>
                  <a:schemeClr val="tx1">
                    <a:alpha val="80000"/>
                  </a:schemeClr>
                </a:solidFill>
              </a:rPr>
              <a:t>Nous </a:t>
            </a:r>
            <a:r>
              <a:rPr lang="en-US" sz="1400" dirty="0" err="1">
                <a:solidFill>
                  <a:schemeClr val="tx1">
                    <a:alpha val="80000"/>
                  </a:schemeClr>
                </a:solidFill>
              </a:rPr>
              <a:t>remercions</a:t>
            </a:r>
            <a:r>
              <a:rPr lang="en-US" sz="1400" dirty="0">
                <a:solidFill>
                  <a:schemeClr val="tx1">
                    <a:alpha val="80000"/>
                  </a:schemeClr>
                </a:solidFill>
              </a:rPr>
              <a:t> </a:t>
            </a:r>
            <a:r>
              <a:rPr lang="en-US" sz="1400" dirty="0" err="1">
                <a:solidFill>
                  <a:schemeClr val="tx1">
                    <a:alpha val="80000"/>
                  </a:schemeClr>
                </a:solidFill>
              </a:rPr>
              <a:t>tous</a:t>
            </a:r>
            <a:r>
              <a:rPr lang="en-US" sz="1400" dirty="0">
                <a:solidFill>
                  <a:schemeClr val="tx1">
                    <a:alpha val="80000"/>
                  </a:schemeClr>
                </a:solidFill>
              </a:rPr>
              <a:t> les </a:t>
            </a:r>
            <a:r>
              <a:rPr lang="en-US" sz="1400" dirty="0" err="1">
                <a:solidFill>
                  <a:schemeClr val="tx1">
                    <a:alpha val="80000"/>
                  </a:schemeClr>
                </a:solidFill>
              </a:rPr>
              <a:t>donateurs</a:t>
            </a:r>
            <a:r>
              <a:rPr lang="en-US" sz="1400" dirty="0">
                <a:solidFill>
                  <a:schemeClr val="tx1">
                    <a:alpha val="80000"/>
                  </a:schemeClr>
                </a:solidFill>
              </a:rPr>
              <a:t> et </a:t>
            </a:r>
            <a:r>
              <a:rPr lang="en-US" sz="1400" dirty="0" err="1">
                <a:solidFill>
                  <a:schemeClr val="tx1">
                    <a:alpha val="80000"/>
                  </a:schemeClr>
                </a:solidFill>
              </a:rPr>
              <a:t>collaborateurs</a:t>
            </a:r>
            <a:r>
              <a:rPr lang="en-US" sz="1400" dirty="0">
                <a:solidFill>
                  <a:schemeClr val="tx1">
                    <a:alpha val="80000"/>
                  </a:schemeClr>
                </a:solidFill>
              </a:rPr>
              <a:t> de </a:t>
            </a:r>
            <a:r>
              <a:rPr lang="en-US" sz="1400" dirty="0" err="1">
                <a:solidFill>
                  <a:schemeClr val="tx1">
                    <a:alpha val="80000"/>
                  </a:schemeClr>
                </a:solidFill>
              </a:rPr>
              <a:t>ce</a:t>
            </a:r>
            <a:r>
              <a:rPr lang="en-US" sz="1400" dirty="0">
                <a:solidFill>
                  <a:schemeClr val="tx1">
                    <a:alpha val="80000"/>
                  </a:schemeClr>
                </a:solidFill>
              </a:rPr>
              <a:t> </a:t>
            </a:r>
            <a:r>
              <a:rPr lang="en-US" sz="1400" dirty="0" err="1">
                <a:solidFill>
                  <a:schemeClr val="tx1">
                    <a:alpha val="80000"/>
                  </a:schemeClr>
                </a:solidFill>
              </a:rPr>
              <a:t>projet</a:t>
            </a:r>
            <a:r>
              <a:rPr lang="en-US" sz="1400" dirty="0">
                <a:solidFill>
                  <a:schemeClr val="tx1">
                    <a:alpha val="80000"/>
                  </a:schemeClr>
                </a:solidFill>
              </a:rPr>
              <a:t>. </a:t>
            </a:r>
          </a:p>
        </p:txBody>
      </p:sp>
      <p:sp>
        <p:nvSpPr>
          <p:cNvPr id="4" name="ZoneTexte 3">
            <a:extLst>
              <a:ext uri="{FF2B5EF4-FFF2-40B4-BE49-F238E27FC236}">
                <a16:creationId xmlns:a16="http://schemas.microsoft.com/office/drawing/2014/main" id="{88804E34-4187-4B4A-661A-49766575D354}"/>
              </a:ext>
            </a:extLst>
          </p:cNvPr>
          <p:cNvSpPr txBox="1"/>
          <p:nvPr/>
        </p:nvSpPr>
        <p:spPr>
          <a:xfrm>
            <a:off x="4520295" y="5155172"/>
            <a:ext cx="2019300" cy="1200329"/>
          </a:xfrm>
          <a:prstGeom prst="rect">
            <a:avLst/>
          </a:prstGeom>
          <a:noFill/>
        </p:spPr>
        <p:txBody>
          <a:bodyPr wrap="square" rtlCol="0">
            <a:spAutoFit/>
          </a:bodyPr>
          <a:lstStyle/>
          <a:p>
            <a:pPr algn="ctr"/>
            <a:r>
              <a:rPr lang="fr-CA" dirty="0"/>
              <a:t>1 </a:t>
            </a:r>
          </a:p>
          <a:p>
            <a:pPr algn="ctr"/>
            <a:r>
              <a:rPr lang="fr-CA" dirty="0"/>
              <a:t>gestionnaire</a:t>
            </a:r>
          </a:p>
          <a:p>
            <a:pPr algn="ctr"/>
            <a:r>
              <a:rPr lang="fr-CA" dirty="0"/>
              <a:t>2 bénévoles IZ</a:t>
            </a:r>
          </a:p>
          <a:p>
            <a:endParaRPr lang="en-CA" dirty="0"/>
          </a:p>
        </p:txBody>
      </p:sp>
      <p:sp>
        <p:nvSpPr>
          <p:cNvPr id="5" name="ZoneTexte 4">
            <a:extLst>
              <a:ext uri="{FF2B5EF4-FFF2-40B4-BE49-F238E27FC236}">
                <a16:creationId xmlns:a16="http://schemas.microsoft.com/office/drawing/2014/main" id="{285AFEB8-820C-4EB5-286F-5C22DCB98F58}"/>
              </a:ext>
            </a:extLst>
          </p:cNvPr>
          <p:cNvSpPr txBox="1"/>
          <p:nvPr/>
        </p:nvSpPr>
        <p:spPr>
          <a:xfrm>
            <a:off x="6671236" y="5119358"/>
            <a:ext cx="1812570" cy="1200329"/>
          </a:xfrm>
          <a:prstGeom prst="rect">
            <a:avLst/>
          </a:prstGeom>
          <a:noFill/>
        </p:spPr>
        <p:txBody>
          <a:bodyPr wrap="square" rtlCol="0">
            <a:spAutoFit/>
          </a:bodyPr>
          <a:lstStyle/>
          <a:p>
            <a:pPr algn="ctr"/>
            <a:r>
              <a:rPr lang="fr-CA" dirty="0"/>
              <a:t>1 coordonnatrice et 20 employés </a:t>
            </a:r>
            <a:r>
              <a:rPr lang="fr-CA" dirty="0" err="1"/>
              <a:t>Devcore</a:t>
            </a:r>
            <a:endParaRPr lang="en-CA" dirty="0"/>
          </a:p>
        </p:txBody>
      </p:sp>
      <p:sp>
        <p:nvSpPr>
          <p:cNvPr id="6" name="ZoneTexte 5">
            <a:extLst>
              <a:ext uri="{FF2B5EF4-FFF2-40B4-BE49-F238E27FC236}">
                <a16:creationId xmlns:a16="http://schemas.microsoft.com/office/drawing/2014/main" id="{7F8BF907-73F5-DE86-905F-8E880C9DCCD9}"/>
              </a:ext>
            </a:extLst>
          </p:cNvPr>
          <p:cNvSpPr txBox="1"/>
          <p:nvPr/>
        </p:nvSpPr>
        <p:spPr>
          <a:xfrm>
            <a:off x="8762102" y="5129524"/>
            <a:ext cx="1310640" cy="646331"/>
          </a:xfrm>
          <a:prstGeom prst="rect">
            <a:avLst/>
          </a:prstGeom>
          <a:noFill/>
        </p:spPr>
        <p:txBody>
          <a:bodyPr wrap="square" rtlCol="0">
            <a:spAutoFit/>
          </a:bodyPr>
          <a:lstStyle/>
          <a:p>
            <a:pPr algn="ctr"/>
            <a:r>
              <a:rPr lang="fr-CA" dirty="0"/>
              <a:t>25 donateurs</a:t>
            </a:r>
            <a:endParaRPr lang="en-CA" dirty="0"/>
          </a:p>
        </p:txBody>
      </p:sp>
      <p:sp>
        <p:nvSpPr>
          <p:cNvPr id="7" name="ZoneTexte 6">
            <a:extLst>
              <a:ext uri="{FF2B5EF4-FFF2-40B4-BE49-F238E27FC236}">
                <a16:creationId xmlns:a16="http://schemas.microsoft.com/office/drawing/2014/main" id="{2D7295B1-8846-147C-2983-13F04BC4F015}"/>
              </a:ext>
            </a:extLst>
          </p:cNvPr>
          <p:cNvSpPr txBox="1"/>
          <p:nvPr/>
        </p:nvSpPr>
        <p:spPr>
          <a:xfrm>
            <a:off x="10160116" y="5129524"/>
            <a:ext cx="1737359" cy="923330"/>
          </a:xfrm>
          <a:prstGeom prst="rect">
            <a:avLst/>
          </a:prstGeom>
          <a:noFill/>
        </p:spPr>
        <p:txBody>
          <a:bodyPr wrap="square" rtlCol="0">
            <a:spAutoFit/>
          </a:bodyPr>
          <a:lstStyle/>
          <a:p>
            <a:pPr algn="ctr"/>
            <a:r>
              <a:rPr lang="en-CA" dirty="0"/>
              <a:t>469 196 $</a:t>
            </a:r>
          </a:p>
          <a:p>
            <a:pPr algn="ctr"/>
            <a:r>
              <a:rPr lang="fr-CA"/>
              <a:t>Don </a:t>
            </a:r>
            <a:r>
              <a:rPr lang="fr-CA" dirty="0"/>
              <a:t>en dollars et matériel</a:t>
            </a:r>
          </a:p>
        </p:txBody>
      </p:sp>
      <p:sp>
        <p:nvSpPr>
          <p:cNvPr id="9" name="ZoneTexte 8">
            <a:extLst>
              <a:ext uri="{FF2B5EF4-FFF2-40B4-BE49-F238E27FC236}">
                <a16:creationId xmlns:a16="http://schemas.microsoft.com/office/drawing/2014/main" id="{7B9518A5-58BC-E14B-1D49-D03F47ECAB6E}"/>
              </a:ext>
            </a:extLst>
          </p:cNvPr>
          <p:cNvSpPr txBox="1"/>
          <p:nvPr/>
        </p:nvSpPr>
        <p:spPr>
          <a:xfrm>
            <a:off x="2369580" y="5119618"/>
            <a:ext cx="1812570" cy="923330"/>
          </a:xfrm>
          <a:prstGeom prst="rect">
            <a:avLst/>
          </a:prstGeom>
          <a:noFill/>
        </p:spPr>
        <p:txBody>
          <a:bodyPr wrap="square" rtlCol="0">
            <a:spAutoFit/>
          </a:bodyPr>
          <a:lstStyle/>
          <a:p>
            <a:pPr algn="ctr"/>
            <a:r>
              <a:rPr lang="fr-CA" dirty="0"/>
              <a:t>1 </a:t>
            </a:r>
          </a:p>
          <a:p>
            <a:pPr algn="ctr"/>
            <a:r>
              <a:rPr lang="fr-CA" dirty="0"/>
              <a:t>coordonnatrice </a:t>
            </a:r>
          </a:p>
          <a:p>
            <a:pPr algn="ctr"/>
            <a:r>
              <a:rPr lang="fr-CA" dirty="0"/>
              <a:t>31 employés</a:t>
            </a:r>
            <a:endParaRPr lang="en-CA" dirty="0"/>
          </a:p>
        </p:txBody>
      </p:sp>
      <p:pic>
        <p:nvPicPr>
          <p:cNvPr id="14" name="Image 13" descr="Une image contenant habits, personne, homme, veste&#10;&#10;Le contenu généré par l’IA peut être incorrect.">
            <a:extLst>
              <a:ext uri="{FF2B5EF4-FFF2-40B4-BE49-F238E27FC236}">
                <a16:creationId xmlns:a16="http://schemas.microsoft.com/office/drawing/2014/main" id="{AEC7F2BF-196C-161D-072D-C46889C03D79}"/>
              </a:ext>
            </a:extLst>
          </p:cNvPr>
          <p:cNvPicPr>
            <a:picLocks noChangeAspect="1"/>
          </p:cNvPicPr>
          <p:nvPr/>
        </p:nvPicPr>
        <p:blipFill>
          <a:blip r:embed="rId2">
            <a:extLst>
              <a:ext uri="{28A0092B-C50C-407E-A947-70E740481C1C}">
                <a14:useLocalDpi xmlns:a14="http://schemas.microsoft.com/office/drawing/2010/main" val="0"/>
              </a:ext>
            </a:extLst>
          </a:blip>
          <a:srcRect l="28209" r="33582"/>
          <a:stretch>
            <a:fillRect/>
          </a:stretch>
        </p:blipFill>
        <p:spPr>
          <a:xfrm>
            <a:off x="641195" y="804514"/>
            <a:ext cx="1588953" cy="2339206"/>
          </a:xfrm>
          <a:prstGeom prst="rect">
            <a:avLst/>
          </a:prstGeom>
          <a:ln>
            <a:noFill/>
          </a:ln>
          <a:effectLst>
            <a:outerShdw blurRad="292100" dist="139700" dir="2700000" algn="tl" rotWithShape="0">
              <a:srgbClr val="333333">
                <a:alpha val="65000"/>
              </a:srgbClr>
            </a:outerShdw>
          </a:effectLst>
        </p:spPr>
      </p:pic>
      <p:sp>
        <p:nvSpPr>
          <p:cNvPr id="16" name="ZoneTexte 15">
            <a:extLst>
              <a:ext uri="{FF2B5EF4-FFF2-40B4-BE49-F238E27FC236}">
                <a16:creationId xmlns:a16="http://schemas.microsoft.com/office/drawing/2014/main" id="{2F012AD5-37E5-91D9-7589-5001AFFE0D24}"/>
              </a:ext>
            </a:extLst>
          </p:cNvPr>
          <p:cNvSpPr txBox="1"/>
          <p:nvPr/>
        </p:nvSpPr>
        <p:spPr>
          <a:xfrm>
            <a:off x="576072" y="3177618"/>
            <a:ext cx="2468061" cy="338554"/>
          </a:xfrm>
          <a:prstGeom prst="rect">
            <a:avLst/>
          </a:prstGeom>
          <a:noFill/>
        </p:spPr>
        <p:txBody>
          <a:bodyPr wrap="square" rtlCol="0">
            <a:spAutoFit/>
          </a:bodyPr>
          <a:lstStyle/>
          <a:p>
            <a:r>
              <a:rPr lang="fr-CA" sz="800" dirty="0"/>
              <a:t>Benoit Leblanc, directeur général</a:t>
            </a:r>
          </a:p>
          <a:p>
            <a:r>
              <a:rPr lang="fr-CA" sz="800" dirty="0"/>
              <a:t>Photo: Radio Canada</a:t>
            </a:r>
            <a:endParaRPr lang="en-CA" sz="800" dirty="0"/>
          </a:p>
        </p:txBody>
      </p:sp>
      <p:pic>
        <p:nvPicPr>
          <p:cNvPr id="15" name="Graphique 14" descr="Groupe de personnes avec un remplissage uni">
            <a:extLst>
              <a:ext uri="{FF2B5EF4-FFF2-40B4-BE49-F238E27FC236}">
                <a16:creationId xmlns:a16="http://schemas.microsoft.com/office/drawing/2014/main" id="{E423B8BB-D1EA-5C2E-F8AE-0B8E72BB5A9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89002" y="4073020"/>
            <a:ext cx="1205471" cy="1056504"/>
          </a:xfrm>
          <a:prstGeom prst="rect">
            <a:avLst/>
          </a:prstGeom>
        </p:spPr>
      </p:pic>
      <p:pic>
        <p:nvPicPr>
          <p:cNvPr id="11" name="Graphique 10" descr="Dollar avec un remplissage uni">
            <a:extLst>
              <a:ext uri="{FF2B5EF4-FFF2-40B4-BE49-F238E27FC236}">
                <a16:creationId xmlns:a16="http://schemas.microsoft.com/office/drawing/2014/main" id="{33636F15-125A-0EC1-A2DC-FB6CBDD8C02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523954" y="4091344"/>
            <a:ext cx="860326" cy="860326"/>
          </a:xfrm>
          <a:prstGeom prst="rect">
            <a:avLst/>
          </a:prstGeom>
        </p:spPr>
      </p:pic>
      <p:pic>
        <p:nvPicPr>
          <p:cNvPr id="17" name="Graphique 16" descr="Chaise de bureau avec un remplissage uni">
            <a:extLst>
              <a:ext uri="{FF2B5EF4-FFF2-40B4-BE49-F238E27FC236}">
                <a16:creationId xmlns:a16="http://schemas.microsoft.com/office/drawing/2014/main" id="{42F4C009-3B09-9BBA-3FA4-89E84F7923E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872600" y="4039104"/>
            <a:ext cx="1080254" cy="1080254"/>
          </a:xfrm>
          <a:prstGeom prst="rect">
            <a:avLst/>
          </a:prstGeom>
        </p:spPr>
      </p:pic>
      <p:pic>
        <p:nvPicPr>
          <p:cNvPr id="30" name="Graphique 29" descr="Conseil d’administration avec un remplissage uni">
            <a:extLst>
              <a:ext uri="{FF2B5EF4-FFF2-40B4-BE49-F238E27FC236}">
                <a16:creationId xmlns:a16="http://schemas.microsoft.com/office/drawing/2014/main" id="{97AEDD5A-68A3-44F5-8DFE-464E0858116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034126" y="4049270"/>
            <a:ext cx="1080254" cy="1080254"/>
          </a:xfrm>
          <a:prstGeom prst="rect">
            <a:avLst/>
          </a:prstGeom>
        </p:spPr>
      </p:pic>
      <p:grpSp>
        <p:nvGrpSpPr>
          <p:cNvPr id="2" name="Groupe 1">
            <a:extLst>
              <a:ext uri="{FF2B5EF4-FFF2-40B4-BE49-F238E27FC236}">
                <a16:creationId xmlns:a16="http://schemas.microsoft.com/office/drawing/2014/main" id="{E2D7C30D-64E2-9B10-C573-C0C2BACE15E2}"/>
              </a:ext>
            </a:extLst>
          </p:cNvPr>
          <p:cNvGrpSpPr/>
          <p:nvPr/>
        </p:nvGrpSpPr>
        <p:grpSpPr>
          <a:xfrm>
            <a:off x="4897858" y="4073020"/>
            <a:ext cx="1207347" cy="1083434"/>
            <a:chOff x="5320291" y="4088427"/>
            <a:chExt cx="1207347" cy="1083434"/>
          </a:xfrm>
        </p:grpSpPr>
        <p:pic>
          <p:nvPicPr>
            <p:cNvPr id="19" name="Graphique 18" descr="Employé de bureau avec un remplissage uni">
              <a:extLst>
                <a:ext uri="{FF2B5EF4-FFF2-40B4-BE49-F238E27FC236}">
                  <a16:creationId xmlns:a16="http://schemas.microsoft.com/office/drawing/2014/main" id="{0C2B9F74-5DD9-F161-B3AB-BE33941821B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580131" y="4088427"/>
              <a:ext cx="662871" cy="662871"/>
            </a:xfrm>
            <a:prstGeom prst="rect">
              <a:avLst/>
            </a:prstGeom>
          </p:spPr>
        </p:pic>
        <p:sp>
          <p:nvSpPr>
            <p:cNvPr id="22" name="Graphique 20" descr="Employée de bureau avec un remplissage uni">
              <a:extLst>
                <a:ext uri="{FF2B5EF4-FFF2-40B4-BE49-F238E27FC236}">
                  <a16:creationId xmlns:a16="http://schemas.microsoft.com/office/drawing/2014/main" id="{45D5108B-BB15-4DB6-8D0E-A1FD9D4856E9}"/>
                </a:ext>
              </a:extLst>
            </p:cNvPr>
            <p:cNvSpPr/>
            <p:nvPr/>
          </p:nvSpPr>
          <p:spPr>
            <a:xfrm>
              <a:off x="5320291" y="4630282"/>
              <a:ext cx="411173" cy="541579"/>
            </a:xfrm>
            <a:custGeom>
              <a:avLst/>
              <a:gdLst>
                <a:gd name="connsiteX0" fmla="*/ 410837 w 410909"/>
                <a:gd name="connsiteY0" fmla="*/ 371278 h 524043"/>
                <a:gd name="connsiteX1" fmla="*/ 386315 w 410909"/>
                <a:gd name="connsiteY1" fmla="*/ 321690 h 524043"/>
                <a:gd name="connsiteX2" fmla="*/ 297293 w 410909"/>
                <a:gd name="connsiteY2" fmla="*/ 274124 h 524043"/>
                <a:gd name="connsiteX3" fmla="*/ 338013 w 410909"/>
                <a:gd name="connsiteY3" fmla="*/ 263984 h 524043"/>
                <a:gd name="connsiteX4" fmla="*/ 313736 w 410909"/>
                <a:gd name="connsiteY4" fmla="*/ 218320 h 524043"/>
                <a:gd name="connsiteX5" fmla="*/ 330583 w 410909"/>
                <a:gd name="connsiteY5" fmla="*/ 97036 h 524043"/>
                <a:gd name="connsiteX6" fmla="*/ 303941 w 410909"/>
                <a:gd name="connsiteY6" fmla="*/ 40158 h 524043"/>
                <a:gd name="connsiteX7" fmla="*/ 270697 w 410909"/>
                <a:gd name="connsiteY7" fmla="*/ 39714 h 524043"/>
                <a:gd name="connsiteX8" fmla="*/ 218637 w 410909"/>
                <a:gd name="connsiteY8" fmla="*/ 4521 h 524043"/>
                <a:gd name="connsiteX9" fmla="*/ 120880 w 410909"/>
                <a:gd name="connsiteY9" fmla="*/ 17014 h 524043"/>
                <a:gd name="connsiteX10" fmla="*/ 83534 w 410909"/>
                <a:gd name="connsiteY10" fmla="*/ 111232 h 524043"/>
                <a:gd name="connsiteX11" fmla="*/ 87126 w 410909"/>
                <a:gd name="connsiteY11" fmla="*/ 239330 h 524043"/>
                <a:gd name="connsiteX12" fmla="*/ 72903 w 410909"/>
                <a:gd name="connsiteY12" fmla="*/ 274880 h 524043"/>
                <a:gd name="connsiteX13" fmla="*/ 109567 w 410909"/>
                <a:gd name="connsiteY13" fmla="*/ 275669 h 524043"/>
                <a:gd name="connsiteX14" fmla="*/ 24555 w 410909"/>
                <a:gd name="connsiteY14" fmla="*/ 321690 h 524043"/>
                <a:gd name="connsiteX15" fmla="*/ 0 w 410909"/>
                <a:gd name="connsiteY15" fmla="*/ 371543 h 524043"/>
                <a:gd name="connsiteX16" fmla="*/ 53 w 410909"/>
                <a:gd name="connsiteY16" fmla="*/ 487989 h 524043"/>
                <a:gd name="connsiteX17" fmla="*/ 5952 w 410909"/>
                <a:gd name="connsiteY17" fmla="*/ 491926 h 524043"/>
                <a:gd name="connsiteX18" fmla="*/ 171793 w 410909"/>
                <a:gd name="connsiteY18" fmla="*/ 523334 h 524043"/>
                <a:gd name="connsiteX19" fmla="*/ 188813 w 410909"/>
                <a:gd name="connsiteY19" fmla="*/ 523977 h 524043"/>
                <a:gd name="connsiteX20" fmla="*/ 145356 w 410909"/>
                <a:gd name="connsiteY20" fmla="*/ 323162 h 524043"/>
                <a:gd name="connsiteX21" fmla="*/ 205442 w 410909"/>
                <a:gd name="connsiteY21" fmla="*/ 331778 h 524043"/>
                <a:gd name="connsiteX22" fmla="*/ 265501 w 410909"/>
                <a:gd name="connsiteY22" fmla="*/ 323162 h 524043"/>
                <a:gd name="connsiteX23" fmla="*/ 221997 w 410909"/>
                <a:gd name="connsiteY23" fmla="*/ 524043 h 524043"/>
                <a:gd name="connsiteX24" fmla="*/ 238944 w 410909"/>
                <a:gd name="connsiteY24" fmla="*/ 523520 h 524043"/>
                <a:gd name="connsiteX25" fmla="*/ 405607 w 410909"/>
                <a:gd name="connsiteY25" fmla="*/ 491515 h 524043"/>
                <a:gd name="connsiteX26" fmla="*/ 410910 w 410909"/>
                <a:gd name="connsiteY26" fmla="*/ 487539 h 524043"/>
                <a:gd name="connsiteX27" fmla="*/ 125911 w 410909"/>
                <a:gd name="connsiteY27" fmla="*/ 159461 h 524043"/>
                <a:gd name="connsiteX28" fmla="*/ 125911 w 410909"/>
                <a:gd name="connsiteY28" fmla="*/ 125932 h 524043"/>
                <a:gd name="connsiteX29" fmla="*/ 135547 w 410909"/>
                <a:gd name="connsiteY29" fmla="*/ 124772 h 524043"/>
                <a:gd name="connsiteX30" fmla="*/ 199980 w 410909"/>
                <a:gd name="connsiteY30" fmla="*/ 106646 h 524043"/>
                <a:gd name="connsiteX31" fmla="*/ 255360 w 410909"/>
                <a:gd name="connsiteY31" fmla="*/ 72056 h 524043"/>
                <a:gd name="connsiteX32" fmla="*/ 264424 w 410909"/>
                <a:gd name="connsiteY32" fmla="*/ 72140 h 524043"/>
                <a:gd name="connsiteX33" fmla="*/ 266183 w 410909"/>
                <a:gd name="connsiteY33" fmla="*/ 75648 h 524043"/>
                <a:gd name="connsiteX34" fmla="*/ 276946 w 410909"/>
                <a:gd name="connsiteY34" fmla="*/ 118622 h 524043"/>
                <a:gd name="connsiteX35" fmla="*/ 284979 w 410909"/>
                <a:gd name="connsiteY35" fmla="*/ 131738 h 524043"/>
                <a:gd name="connsiteX36" fmla="*/ 284979 w 410909"/>
                <a:gd name="connsiteY36" fmla="*/ 159461 h 524043"/>
                <a:gd name="connsiteX37" fmla="*/ 205448 w 410909"/>
                <a:gd name="connsiteY37" fmla="*/ 238992 h 524043"/>
                <a:gd name="connsiteX38" fmla="*/ 205448 w 410909"/>
                <a:gd name="connsiteY38" fmla="*/ 238992 h 524043"/>
                <a:gd name="connsiteX39" fmla="*/ 125911 w 410909"/>
                <a:gd name="connsiteY39" fmla="*/ 159461 h 524043"/>
                <a:gd name="connsiteX40" fmla="*/ 205442 w 410909"/>
                <a:gd name="connsiteY40" fmla="*/ 305267 h 524043"/>
                <a:gd name="connsiteX41" fmla="*/ 139325 w 410909"/>
                <a:gd name="connsiteY41" fmla="*/ 292191 h 524043"/>
                <a:gd name="connsiteX42" fmla="*/ 145071 w 410909"/>
                <a:gd name="connsiteY42" fmla="*/ 289832 h 524043"/>
                <a:gd name="connsiteX43" fmla="*/ 165616 w 410909"/>
                <a:gd name="connsiteY43" fmla="*/ 259186 h 524043"/>
                <a:gd name="connsiteX44" fmla="*/ 165616 w 410909"/>
                <a:gd name="connsiteY44" fmla="*/ 257695 h 524043"/>
                <a:gd name="connsiteX45" fmla="*/ 245187 w 410909"/>
                <a:gd name="connsiteY45" fmla="*/ 257695 h 524043"/>
                <a:gd name="connsiteX46" fmla="*/ 245187 w 410909"/>
                <a:gd name="connsiteY46" fmla="*/ 259166 h 524043"/>
                <a:gd name="connsiteX47" fmla="*/ 265733 w 410909"/>
                <a:gd name="connsiteY47" fmla="*/ 289825 h 524043"/>
                <a:gd name="connsiteX48" fmla="*/ 271505 w 410909"/>
                <a:gd name="connsiteY48" fmla="*/ 292198 h 524043"/>
                <a:gd name="connsiteX49" fmla="*/ 205442 w 410909"/>
                <a:gd name="connsiteY49" fmla="*/ 305267 h 524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10909" h="524043">
                  <a:moveTo>
                    <a:pt x="410837" y="371278"/>
                  </a:moveTo>
                  <a:cubicBezTo>
                    <a:pt x="410110" y="352008"/>
                    <a:pt x="401187" y="333965"/>
                    <a:pt x="386315" y="321690"/>
                  </a:cubicBezTo>
                  <a:cubicBezTo>
                    <a:pt x="365537" y="304054"/>
                    <a:pt x="337058" y="288877"/>
                    <a:pt x="297293" y="274124"/>
                  </a:cubicBezTo>
                  <a:cubicBezTo>
                    <a:pt x="311263" y="272605"/>
                    <a:pt x="324962" y="269194"/>
                    <a:pt x="338013" y="263984"/>
                  </a:cubicBezTo>
                  <a:cubicBezTo>
                    <a:pt x="338013" y="263984"/>
                    <a:pt x="323028" y="255017"/>
                    <a:pt x="313736" y="218320"/>
                  </a:cubicBezTo>
                  <a:cubicBezTo>
                    <a:pt x="307844" y="195263"/>
                    <a:pt x="330391" y="137616"/>
                    <a:pt x="330583" y="97036"/>
                  </a:cubicBezTo>
                  <a:cubicBezTo>
                    <a:pt x="330583" y="64560"/>
                    <a:pt x="321358" y="50026"/>
                    <a:pt x="303941" y="40158"/>
                  </a:cubicBezTo>
                  <a:cubicBezTo>
                    <a:pt x="293880" y="34458"/>
                    <a:pt x="270697" y="39714"/>
                    <a:pt x="270697" y="39714"/>
                  </a:cubicBezTo>
                  <a:cubicBezTo>
                    <a:pt x="270697" y="39714"/>
                    <a:pt x="258714" y="17014"/>
                    <a:pt x="218637" y="4521"/>
                  </a:cubicBezTo>
                  <a:cubicBezTo>
                    <a:pt x="185685" y="-4452"/>
                    <a:pt x="150517" y="42"/>
                    <a:pt x="120880" y="17014"/>
                  </a:cubicBezTo>
                  <a:cubicBezTo>
                    <a:pt x="96093" y="33026"/>
                    <a:pt x="84111" y="50636"/>
                    <a:pt x="83534" y="111232"/>
                  </a:cubicBezTo>
                  <a:cubicBezTo>
                    <a:pt x="83024" y="166758"/>
                    <a:pt x="90645" y="216080"/>
                    <a:pt x="87126" y="239330"/>
                  </a:cubicBezTo>
                  <a:cubicBezTo>
                    <a:pt x="85501" y="252200"/>
                    <a:pt x="80604" y="264439"/>
                    <a:pt x="72903" y="274880"/>
                  </a:cubicBezTo>
                  <a:cubicBezTo>
                    <a:pt x="85097" y="275900"/>
                    <a:pt x="97341" y="276164"/>
                    <a:pt x="109567" y="275669"/>
                  </a:cubicBezTo>
                  <a:cubicBezTo>
                    <a:pt x="71929" y="289944"/>
                    <a:pt x="44617" y="304671"/>
                    <a:pt x="24555" y="321690"/>
                  </a:cubicBezTo>
                  <a:cubicBezTo>
                    <a:pt x="9607" y="334024"/>
                    <a:pt x="667" y="352175"/>
                    <a:pt x="0" y="371543"/>
                  </a:cubicBezTo>
                  <a:lnTo>
                    <a:pt x="53" y="487989"/>
                  </a:lnTo>
                  <a:lnTo>
                    <a:pt x="5952" y="491926"/>
                  </a:lnTo>
                  <a:cubicBezTo>
                    <a:pt x="42403" y="516230"/>
                    <a:pt x="134076" y="521989"/>
                    <a:pt x="171793" y="523334"/>
                  </a:cubicBezTo>
                  <a:lnTo>
                    <a:pt x="188813" y="523977"/>
                  </a:lnTo>
                  <a:lnTo>
                    <a:pt x="145356" y="323162"/>
                  </a:lnTo>
                  <a:cubicBezTo>
                    <a:pt x="164829" y="329074"/>
                    <a:pt x="185092" y="331980"/>
                    <a:pt x="205442" y="331778"/>
                  </a:cubicBezTo>
                  <a:cubicBezTo>
                    <a:pt x="225783" y="331979"/>
                    <a:pt x="246036" y="329073"/>
                    <a:pt x="265501" y="323162"/>
                  </a:cubicBezTo>
                  <a:lnTo>
                    <a:pt x="221997" y="524043"/>
                  </a:lnTo>
                  <a:lnTo>
                    <a:pt x="238944" y="523520"/>
                  </a:lnTo>
                  <a:cubicBezTo>
                    <a:pt x="277821" y="522327"/>
                    <a:pt x="371867" y="516826"/>
                    <a:pt x="405607" y="491515"/>
                  </a:cubicBezTo>
                  <a:lnTo>
                    <a:pt x="410910" y="487539"/>
                  </a:lnTo>
                  <a:close/>
                  <a:moveTo>
                    <a:pt x="125911" y="159461"/>
                  </a:moveTo>
                  <a:lnTo>
                    <a:pt x="125911" y="125932"/>
                  </a:lnTo>
                  <a:cubicBezTo>
                    <a:pt x="129143" y="125737"/>
                    <a:pt x="132361" y="125350"/>
                    <a:pt x="135547" y="124772"/>
                  </a:cubicBezTo>
                  <a:cubicBezTo>
                    <a:pt x="157781" y="121843"/>
                    <a:pt x="179480" y="115739"/>
                    <a:pt x="199980" y="106646"/>
                  </a:cubicBezTo>
                  <a:cubicBezTo>
                    <a:pt x="223024" y="95061"/>
                    <a:pt x="236240" y="89374"/>
                    <a:pt x="255360" y="72056"/>
                  </a:cubicBezTo>
                  <a:cubicBezTo>
                    <a:pt x="257886" y="69577"/>
                    <a:pt x="261944" y="69615"/>
                    <a:pt x="264424" y="72140"/>
                  </a:cubicBezTo>
                  <a:cubicBezTo>
                    <a:pt x="265363" y="73097"/>
                    <a:pt x="265978" y="74324"/>
                    <a:pt x="266183" y="75648"/>
                  </a:cubicBezTo>
                  <a:cubicBezTo>
                    <a:pt x="267708" y="86180"/>
                    <a:pt x="271671" y="109369"/>
                    <a:pt x="276946" y="118622"/>
                  </a:cubicBezTo>
                  <a:cubicBezTo>
                    <a:pt x="279325" y="123170"/>
                    <a:pt x="282009" y="127552"/>
                    <a:pt x="284979" y="131738"/>
                  </a:cubicBezTo>
                  <a:lnTo>
                    <a:pt x="284979" y="159461"/>
                  </a:lnTo>
                  <a:cubicBezTo>
                    <a:pt x="284931" y="203364"/>
                    <a:pt x="249352" y="238944"/>
                    <a:pt x="205448" y="238992"/>
                  </a:cubicBezTo>
                  <a:lnTo>
                    <a:pt x="205448" y="238992"/>
                  </a:lnTo>
                  <a:cubicBezTo>
                    <a:pt x="161542" y="238948"/>
                    <a:pt x="125958" y="203367"/>
                    <a:pt x="125911" y="159461"/>
                  </a:cubicBezTo>
                  <a:close/>
                  <a:moveTo>
                    <a:pt x="205442" y="305267"/>
                  </a:moveTo>
                  <a:cubicBezTo>
                    <a:pt x="182700" y="305925"/>
                    <a:pt x="160103" y="301456"/>
                    <a:pt x="139325" y="292191"/>
                  </a:cubicBezTo>
                  <a:lnTo>
                    <a:pt x="145071" y="289832"/>
                  </a:lnTo>
                  <a:cubicBezTo>
                    <a:pt x="157520" y="284751"/>
                    <a:pt x="165645" y="272631"/>
                    <a:pt x="165616" y="259186"/>
                  </a:cubicBezTo>
                  <a:lnTo>
                    <a:pt x="165616" y="257695"/>
                  </a:lnTo>
                  <a:cubicBezTo>
                    <a:pt x="191118" y="268109"/>
                    <a:pt x="219685" y="268109"/>
                    <a:pt x="245187" y="257695"/>
                  </a:cubicBezTo>
                  <a:lnTo>
                    <a:pt x="245187" y="259166"/>
                  </a:lnTo>
                  <a:cubicBezTo>
                    <a:pt x="245153" y="272616"/>
                    <a:pt x="253280" y="284742"/>
                    <a:pt x="265733" y="289825"/>
                  </a:cubicBezTo>
                  <a:lnTo>
                    <a:pt x="271505" y="292198"/>
                  </a:lnTo>
                  <a:cubicBezTo>
                    <a:pt x="250742" y="301453"/>
                    <a:pt x="228164" y="305919"/>
                    <a:pt x="205442" y="305267"/>
                  </a:cubicBezTo>
                  <a:close/>
                </a:path>
              </a:pathLst>
            </a:custGeom>
            <a:solidFill>
              <a:schemeClr val="accent5">
                <a:lumMod val="60000"/>
                <a:lumOff val="40000"/>
              </a:schemeClr>
            </a:solidFill>
            <a:ln w="6548" cap="flat">
              <a:noFill/>
              <a:prstDash val="solid"/>
              <a:miter/>
            </a:ln>
          </p:spPr>
          <p:txBody>
            <a:bodyPr rtlCol="0" anchor="ctr"/>
            <a:lstStyle/>
            <a:p>
              <a:endParaRPr lang="en-CA"/>
            </a:p>
          </p:txBody>
        </p:sp>
        <p:sp>
          <p:nvSpPr>
            <p:cNvPr id="31" name="Graphique 20" descr="Employée de bureau avec un remplissage uni">
              <a:extLst>
                <a:ext uri="{FF2B5EF4-FFF2-40B4-BE49-F238E27FC236}">
                  <a16:creationId xmlns:a16="http://schemas.microsoft.com/office/drawing/2014/main" id="{47618330-8545-E50F-53BC-D4506F1E609C}"/>
                </a:ext>
              </a:extLst>
            </p:cNvPr>
            <p:cNvSpPr/>
            <p:nvPr/>
          </p:nvSpPr>
          <p:spPr>
            <a:xfrm>
              <a:off x="6116465" y="4614875"/>
              <a:ext cx="411173" cy="541579"/>
            </a:xfrm>
            <a:custGeom>
              <a:avLst/>
              <a:gdLst>
                <a:gd name="connsiteX0" fmla="*/ 410837 w 410909"/>
                <a:gd name="connsiteY0" fmla="*/ 371278 h 524043"/>
                <a:gd name="connsiteX1" fmla="*/ 386315 w 410909"/>
                <a:gd name="connsiteY1" fmla="*/ 321690 h 524043"/>
                <a:gd name="connsiteX2" fmla="*/ 297293 w 410909"/>
                <a:gd name="connsiteY2" fmla="*/ 274124 h 524043"/>
                <a:gd name="connsiteX3" fmla="*/ 338013 w 410909"/>
                <a:gd name="connsiteY3" fmla="*/ 263984 h 524043"/>
                <a:gd name="connsiteX4" fmla="*/ 313736 w 410909"/>
                <a:gd name="connsiteY4" fmla="*/ 218320 h 524043"/>
                <a:gd name="connsiteX5" fmla="*/ 330583 w 410909"/>
                <a:gd name="connsiteY5" fmla="*/ 97036 h 524043"/>
                <a:gd name="connsiteX6" fmla="*/ 303941 w 410909"/>
                <a:gd name="connsiteY6" fmla="*/ 40158 h 524043"/>
                <a:gd name="connsiteX7" fmla="*/ 270697 w 410909"/>
                <a:gd name="connsiteY7" fmla="*/ 39714 h 524043"/>
                <a:gd name="connsiteX8" fmla="*/ 218637 w 410909"/>
                <a:gd name="connsiteY8" fmla="*/ 4521 h 524043"/>
                <a:gd name="connsiteX9" fmla="*/ 120880 w 410909"/>
                <a:gd name="connsiteY9" fmla="*/ 17014 h 524043"/>
                <a:gd name="connsiteX10" fmla="*/ 83534 w 410909"/>
                <a:gd name="connsiteY10" fmla="*/ 111232 h 524043"/>
                <a:gd name="connsiteX11" fmla="*/ 87126 w 410909"/>
                <a:gd name="connsiteY11" fmla="*/ 239330 h 524043"/>
                <a:gd name="connsiteX12" fmla="*/ 72903 w 410909"/>
                <a:gd name="connsiteY12" fmla="*/ 274880 h 524043"/>
                <a:gd name="connsiteX13" fmla="*/ 109567 w 410909"/>
                <a:gd name="connsiteY13" fmla="*/ 275669 h 524043"/>
                <a:gd name="connsiteX14" fmla="*/ 24555 w 410909"/>
                <a:gd name="connsiteY14" fmla="*/ 321690 h 524043"/>
                <a:gd name="connsiteX15" fmla="*/ 0 w 410909"/>
                <a:gd name="connsiteY15" fmla="*/ 371543 h 524043"/>
                <a:gd name="connsiteX16" fmla="*/ 53 w 410909"/>
                <a:gd name="connsiteY16" fmla="*/ 487989 h 524043"/>
                <a:gd name="connsiteX17" fmla="*/ 5952 w 410909"/>
                <a:gd name="connsiteY17" fmla="*/ 491926 h 524043"/>
                <a:gd name="connsiteX18" fmla="*/ 171793 w 410909"/>
                <a:gd name="connsiteY18" fmla="*/ 523334 h 524043"/>
                <a:gd name="connsiteX19" fmla="*/ 188813 w 410909"/>
                <a:gd name="connsiteY19" fmla="*/ 523977 h 524043"/>
                <a:gd name="connsiteX20" fmla="*/ 145356 w 410909"/>
                <a:gd name="connsiteY20" fmla="*/ 323162 h 524043"/>
                <a:gd name="connsiteX21" fmla="*/ 205442 w 410909"/>
                <a:gd name="connsiteY21" fmla="*/ 331778 h 524043"/>
                <a:gd name="connsiteX22" fmla="*/ 265501 w 410909"/>
                <a:gd name="connsiteY22" fmla="*/ 323162 h 524043"/>
                <a:gd name="connsiteX23" fmla="*/ 221997 w 410909"/>
                <a:gd name="connsiteY23" fmla="*/ 524043 h 524043"/>
                <a:gd name="connsiteX24" fmla="*/ 238944 w 410909"/>
                <a:gd name="connsiteY24" fmla="*/ 523520 h 524043"/>
                <a:gd name="connsiteX25" fmla="*/ 405607 w 410909"/>
                <a:gd name="connsiteY25" fmla="*/ 491515 h 524043"/>
                <a:gd name="connsiteX26" fmla="*/ 410910 w 410909"/>
                <a:gd name="connsiteY26" fmla="*/ 487539 h 524043"/>
                <a:gd name="connsiteX27" fmla="*/ 125911 w 410909"/>
                <a:gd name="connsiteY27" fmla="*/ 159461 h 524043"/>
                <a:gd name="connsiteX28" fmla="*/ 125911 w 410909"/>
                <a:gd name="connsiteY28" fmla="*/ 125932 h 524043"/>
                <a:gd name="connsiteX29" fmla="*/ 135547 w 410909"/>
                <a:gd name="connsiteY29" fmla="*/ 124772 h 524043"/>
                <a:gd name="connsiteX30" fmla="*/ 199980 w 410909"/>
                <a:gd name="connsiteY30" fmla="*/ 106646 h 524043"/>
                <a:gd name="connsiteX31" fmla="*/ 255360 w 410909"/>
                <a:gd name="connsiteY31" fmla="*/ 72056 h 524043"/>
                <a:gd name="connsiteX32" fmla="*/ 264424 w 410909"/>
                <a:gd name="connsiteY32" fmla="*/ 72140 h 524043"/>
                <a:gd name="connsiteX33" fmla="*/ 266183 w 410909"/>
                <a:gd name="connsiteY33" fmla="*/ 75648 h 524043"/>
                <a:gd name="connsiteX34" fmla="*/ 276946 w 410909"/>
                <a:gd name="connsiteY34" fmla="*/ 118622 h 524043"/>
                <a:gd name="connsiteX35" fmla="*/ 284979 w 410909"/>
                <a:gd name="connsiteY35" fmla="*/ 131738 h 524043"/>
                <a:gd name="connsiteX36" fmla="*/ 284979 w 410909"/>
                <a:gd name="connsiteY36" fmla="*/ 159461 h 524043"/>
                <a:gd name="connsiteX37" fmla="*/ 205448 w 410909"/>
                <a:gd name="connsiteY37" fmla="*/ 238992 h 524043"/>
                <a:gd name="connsiteX38" fmla="*/ 205448 w 410909"/>
                <a:gd name="connsiteY38" fmla="*/ 238992 h 524043"/>
                <a:gd name="connsiteX39" fmla="*/ 125911 w 410909"/>
                <a:gd name="connsiteY39" fmla="*/ 159461 h 524043"/>
                <a:gd name="connsiteX40" fmla="*/ 205442 w 410909"/>
                <a:gd name="connsiteY40" fmla="*/ 305267 h 524043"/>
                <a:gd name="connsiteX41" fmla="*/ 139325 w 410909"/>
                <a:gd name="connsiteY41" fmla="*/ 292191 h 524043"/>
                <a:gd name="connsiteX42" fmla="*/ 145071 w 410909"/>
                <a:gd name="connsiteY42" fmla="*/ 289832 h 524043"/>
                <a:gd name="connsiteX43" fmla="*/ 165616 w 410909"/>
                <a:gd name="connsiteY43" fmla="*/ 259186 h 524043"/>
                <a:gd name="connsiteX44" fmla="*/ 165616 w 410909"/>
                <a:gd name="connsiteY44" fmla="*/ 257695 h 524043"/>
                <a:gd name="connsiteX45" fmla="*/ 245187 w 410909"/>
                <a:gd name="connsiteY45" fmla="*/ 257695 h 524043"/>
                <a:gd name="connsiteX46" fmla="*/ 245187 w 410909"/>
                <a:gd name="connsiteY46" fmla="*/ 259166 h 524043"/>
                <a:gd name="connsiteX47" fmla="*/ 265733 w 410909"/>
                <a:gd name="connsiteY47" fmla="*/ 289825 h 524043"/>
                <a:gd name="connsiteX48" fmla="*/ 271505 w 410909"/>
                <a:gd name="connsiteY48" fmla="*/ 292198 h 524043"/>
                <a:gd name="connsiteX49" fmla="*/ 205442 w 410909"/>
                <a:gd name="connsiteY49" fmla="*/ 305267 h 524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10909" h="524043">
                  <a:moveTo>
                    <a:pt x="410837" y="371278"/>
                  </a:moveTo>
                  <a:cubicBezTo>
                    <a:pt x="410110" y="352008"/>
                    <a:pt x="401187" y="333965"/>
                    <a:pt x="386315" y="321690"/>
                  </a:cubicBezTo>
                  <a:cubicBezTo>
                    <a:pt x="365537" y="304054"/>
                    <a:pt x="337058" y="288877"/>
                    <a:pt x="297293" y="274124"/>
                  </a:cubicBezTo>
                  <a:cubicBezTo>
                    <a:pt x="311263" y="272605"/>
                    <a:pt x="324962" y="269194"/>
                    <a:pt x="338013" y="263984"/>
                  </a:cubicBezTo>
                  <a:cubicBezTo>
                    <a:pt x="338013" y="263984"/>
                    <a:pt x="323028" y="255017"/>
                    <a:pt x="313736" y="218320"/>
                  </a:cubicBezTo>
                  <a:cubicBezTo>
                    <a:pt x="307844" y="195263"/>
                    <a:pt x="330391" y="137616"/>
                    <a:pt x="330583" y="97036"/>
                  </a:cubicBezTo>
                  <a:cubicBezTo>
                    <a:pt x="330583" y="64560"/>
                    <a:pt x="321358" y="50026"/>
                    <a:pt x="303941" y="40158"/>
                  </a:cubicBezTo>
                  <a:cubicBezTo>
                    <a:pt x="293880" y="34458"/>
                    <a:pt x="270697" y="39714"/>
                    <a:pt x="270697" y="39714"/>
                  </a:cubicBezTo>
                  <a:cubicBezTo>
                    <a:pt x="270697" y="39714"/>
                    <a:pt x="258714" y="17014"/>
                    <a:pt x="218637" y="4521"/>
                  </a:cubicBezTo>
                  <a:cubicBezTo>
                    <a:pt x="185685" y="-4452"/>
                    <a:pt x="150517" y="42"/>
                    <a:pt x="120880" y="17014"/>
                  </a:cubicBezTo>
                  <a:cubicBezTo>
                    <a:pt x="96093" y="33026"/>
                    <a:pt x="84111" y="50636"/>
                    <a:pt x="83534" y="111232"/>
                  </a:cubicBezTo>
                  <a:cubicBezTo>
                    <a:pt x="83024" y="166758"/>
                    <a:pt x="90645" y="216080"/>
                    <a:pt x="87126" y="239330"/>
                  </a:cubicBezTo>
                  <a:cubicBezTo>
                    <a:pt x="85501" y="252200"/>
                    <a:pt x="80604" y="264439"/>
                    <a:pt x="72903" y="274880"/>
                  </a:cubicBezTo>
                  <a:cubicBezTo>
                    <a:pt x="85097" y="275900"/>
                    <a:pt x="97341" y="276164"/>
                    <a:pt x="109567" y="275669"/>
                  </a:cubicBezTo>
                  <a:cubicBezTo>
                    <a:pt x="71929" y="289944"/>
                    <a:pt x="44617" y="304671"/>
                    <a:pt x="24555" y="321690"/>
                  </a:cubicBezTo>
                  <a:cubicBezTo>
                    <a:pt x="9607" y="334024"/>
                    <a:pt x="667" y="352175"/>
                    <a:pt x="0" y="371543"/>
                  </a:cubicBezTo>
                  <a:lnTo>
                    <a:pt x="53" y="487989"/>
                  </a:lnTo>
                  <a:lnTo>
                    <a:pt x="5952" y="491926"/>
                  </a:lnTo>
                  <a:cubicBezTo>
                    <a:pt x="42403" y="516230"/>
                    <a:pt x="134076" y="521989"/>
                    <a:pt x="171793" y="523334"/>
                  </a:cubicBezTo>
                  <a:lnTo>
                    <a:pt x="188813" y="523977"/>
                  </a:lnTo>
                  <a:lnTo>
                    <a:pt x="145356" y="323162"/>
                  </a:lnTo>
                  <a:cubicBezTo>
                    <a:pt x="164829" y="329074"/>
                    <a:pt x="185092" y="331980"/>
                    <a:pt x="205442" y="331778"/>
                  </a:cubicBezTo>
                  <a:cubicBezTo>
                    <a:pt x="225783" y="331979"/>
                    <a:pt x="246036" y="329073"/>
                    <a:pt x="265501" y="323162"/>
                  </a:cubicBezTo>
                  <a:lnTo>
                    <a:pt x="221997" y="524043"/>
                  </a:lnTo>
                  <a:lnTo>
                    <a:pt x="238944" y="523520"/>
                  </a:lnTo>
                  <a:cubicBezTo>
                    <a:pt x="277821" y="522327"/>
                    <a:pt x="371867" y="516826"/>
                    <a:pt x="405607" y="491515"/>
                  </a:cubicBezTo>
                  <a:lnTo>
                    <a:pt x="410910" y="487539"/>
                  </a:lnTo>
                  <a:close/>
                  <a:moveTo>
                    <a:pt x="125911" y="159461"/>
                  </a:moveTo>
                  <a:lnTo>
                    <a:pt x="125911" y="125932"/>
                  </a:lnTo>
                  <a:cubicBezTo>
                    <a:pt x="129143" y="125737"/>
                    <a:pt x="132361" y="125350"/>
                    <a:pt x="135547" y="124772"/>
                  </a:cubicBezTo>
                  <a:cubicBezTo>
                    <a:pt x="157781" y="121843"/>
                    <a:pt x="179480" y="115739"/>
                    <a:pt x="199980" y="106646"/>
                  </a:cubicBezTo>
                  <a:cubicBezTo>
                    <a:pt x="223024" y="95061"/>
                    <a:pt x="236240" y="89374"/>
                    <a:pt x="255360" y="72056"/>
                  </a:cubicBezTo>
                  <a:cubicBezTo>
                    <a:pt x="257886" y="69577"/>
                    <a:pt x="261944" y="69615"/>
                    <a:pt x="264424" y="72140"/>
                  </a:cubicBezTo>
                  <a:cubicBezTo>
                    <a:pt x="265363" y="73097"/>
                    <a:pt x="265978" y="74324"/>
                    <a:pt x="266183" y="75648"/>
                  </a:cubicBezTo>
                  <a:cubicBezTo>
                    <a:pt x="267708" y="86180"/>
                    <a:pt x="271671" y="109369"/>
                    <a:pt x="276946" y="118622"/>
                  </a:cubicBezTo>
                  <a:cubicBezTo>
                    <a:pt x="279325" y="123170"/>
                    <a:pt x="282009" y="127552"/>
                    <a:pt x="284979" y="131738"/>
                  </a:cubicBezTo>
                  <a:lnTo>
                    <a:pt x="284979" y="159461"/>
                  </a:lnTo>
                  <a:cubicBezTo>
                    <a:pt x="284931" y="203364"/>
                    <a:pt x="249352" y="238944"/>
                    <a:pt x="205448" y="238992"/>
                  </a:cubicBezTo>
                  <a:lnTo>
                    <a:pt x="205448" y="238992"/>
                  </a:lnTo>
                  <a:cubicBezTo>
                    <a:pt x="161542" y="238948"/>
                    <a:pt x="125958" y="203367"/>
                    <a:pt x="125911" y="159461"/>
                  </a:cubicBezTo>
                  <a:close/>
                  <a:moveTo>
                    <a:pt x="205442" y="305267"/>
                  </a:moveTo>
                  <a:cubicBezTo>
                    <a:pt x="182700" y="305925"/>
                    <a:pt x="160103" y="301456"/>
                    <a:pt x="139325" y="292191"/>
                  </a:cubicBezTo>
                  <a:lnTo>
                    <a:pt x="145071" y="289832"/>
                  </a:lnTo>
                  <a:cubicBezTo>
                    <a:pt x="157520" y="284751"/>
                    <a:pt x="165645" y="272631"/>
                    <a:pt x="165616" y="259186"/>
                  </a:cubicBezTo>
                  <a:lnTo>
                    <a:pt x="165616" y="257695"/>
                  </a:lnTo>
                  <a:cubicBezTo>
                    <a:pt x="191118" y="268109"/>
                    <a:pt x="219685" y="268109"/>
                    <a:pt x="245187" y="257695"/>
                  </a:cubicBezTo>
                  <a:lnTo>
                    <a:pt x="245187" y="259166"/>
                  </a:lnTo>
                  <a:cubicBezTo>
                    <a:pt x="245153" y="272616"/>
                    <a:pt x="253280" y="284742"/>
                    <a:pt x="265733" y="289825"/>
                  </a:cubicBezTo>
                  <a:lnTo>
                    <a:pt x="271505" y="292198"/>
                  </a:lnTo>
                  <a:cubicBezTo>
                    <a:pt x="250742" y="301453"/>
                    <a:pt x="228164" y="305919"/>
                    <a:pt x="205442" y="305267"/>
                  </a:cubicBezTo>
                  <a:close/>
                </a:path>
              </a:pathLst>
            </a:custGeom>
            <a:solidFill>
              <a:schemeClr val="accent5">
                <a:lumMod val="60000"/>
                <a:lumOff val="40000"/>
              </a:schemeClr>
            </a:solidFill>
            <a:ln w="6548" cap="flat">
              <a:noFill/>
              <a:prstDash val="solid"/>
              <a:miter/>
            </a:ln>
          </p:spPr>
          <p:txBody>
            <a:bodyPr rtlCol="0" anchor="ctr"/>
            <a:lstStyle/>
            <a:p>
              <a:endParaRPr lang="en-CA"/>
            </a:p>
          </p:txBody>
        </p:sp>
      </p:grpSp>
      <p:sp>
        <p:nvSpPr>
          <p:cNvPr id="8" name="ZoneTexte 7">
            <a:extLst>
              <a:ext uri="{FF2B5EF4-FFF2-40B4-BE49-F238E27FC236}">
                <a16:creationId xmlns:a16="http://schemas.microsoft.com/office/drawing/2014/main" id="{A0E9091C-FABD-4FC9-BC8C-B5FDEF07D831}"/>
              </a:ext>
            </a:extLst>
          </p:cNvPr>
          <p:cNvSpPr txBox="1"/>
          <p:nvPr/>
        </p:nvSpPr>
        <p:spPr>
          <a:xfrm>
            <a:off x="417578" y="5110474"/>
            <a:ext cx="1812570" cy="1200329"/>
          </a:xfrm>
          <a:prstGeom prst="rect">
            <a:avLst/>
          </a:prstGeom>
          <a:noFill/>
        </p:spPr>
        <p:txBody>
          <a:bodyPr wrap="square" rtlCol="0">
            <a:spAutoFit/>
          </a:bodyPr>
          <a:lstStyle/>
          <a:p>
            <a:pPr algn="ctr"/>
            <a:r>
              <a:rPr lang="fr-CA" dirty="0"/>
              <a:t>56 </a:t>
            </a:r>
          </a:p>
          <a:p>
            <a:pPr algn="ctr"/>
            <a:r>
              <a:rPr lang="fr-CA" dirty="0"/>
              <a:t>personnes bénéficiaires du projet </a:t>
            </a:r>
            <a:endParaRPr lang="en-CA" dirty="0"/>
          </a:p>
        </p:txBody>
      </p:sp>
      <p:pic>
        <p:nvPicPr>
          <p:cNvPr id="12" name="Graphique 11" descr="Groupe avec un remplissage uni">
            <a:extLst>
              <a:ext uri="{FF2B5EF4-FFF2-40B4-BE49-F238E27FC236}">
                <a16:creationId xmlns:a16="http://schemas.microsoft.com/office/drawing/2014/main" id="{D7E59453-5E9B-C049-3E4B-AC436557D28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44965" y="4256599"/>
            <a:ext cx="958584" cy="958584"/>
          </a:xfrm>
          <a:prstGeom prst="rect">
            <a:avLst/>
          </a:prstGeom>
        </p:spPr>
      </p:pic>
    </p:spTree>
    <p:extLst>
      <p:ext uri="{BB962C8B-B14F-4D97-AF65-F5344CB8AC3E}">
        <p14:creationId xmlns:p14="http://schemas.microsoft.com/office/powerpoint/2010/main" val="22355977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ZoneTexte 5">
            <a:extLst>
              <a:ext uri="{FF2B5EF4-FFF2-40B4-BE49-F238E27FC236}">
                <a16:creationId xmlns:a16="http://schemas.microsoft.com/office/drawing/2014/main" id="{DBA9845E-F3D2-1A73-7AF8-911DAEC96614}"/>
              </a:ext>
            </a:extLst>
          </p:cNvPr>
          <p:cNvSpPr txBox="1"/>
          <p:nvPr/>
        </p:nvSpPr>
        <p:spPr>
          <a:xfrm>
            <a:off x="640080" y="4777739"/>
            <a:ext cx="3418990" cy="1412119"/>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dirty="0" err="1">
                <a:latin typeface="+mj-lt"/>
                <a:ea typeface="+mj-ea"/>
                <a:cs typeface="+mj-cs"/>
              </a:rPr>
              <a:t>Année</a:t>
            </a:r>
            <a:endParaRPr lang="en-US" sz="4400" dirty="0">
              <a:latin typeface="+mj-lt"/>
              <a:ea typeface="+mj-ea"/>
              <a:cs typeface="+mj-cs"/>
            </a:endParaRPr>
          </a:p>
          <a:p>
            <a:pPr>
              <a:lnSpc>
                <a:spcPct val="90000"/>
              </a:lnSpc>
              <a:spcBef>
                <a:spcPct val="0"/>
              </a:spcBef>
              <a:spcAft>
                <a:spcPts val="600"/>
              </a:spcAft>
            </a:pPr>
            <a:r>
              <a:rPr lang="en-US" sz="4400" dirty="0">
                <a:latin typeface="+mj-lt"/>
                <a:ea typeface="+mj-ea"/>
                <a:cs typeface="+mj-cs"/>
              </a:rPr>
              <a:t>2024-2025</a:t>
            </a:r>
          </a:p>
        </p:txBody>
      </p:sp>
      <p:pic>
        <p:nvPicPr>
          <p:cNvPr id="5" name="Image 4" descr="Une image contenant transport, véhicule, Véhicule terrestre, plein air&#10;&#10;Le contenu généré par l’IA peut être incorrect.">
            <a:extLst>
              <a:ext uri="{FF2B5EF4-FFF2-40B4-BE49-F238E27FC236}">
                <a16:creationId xmlns:a16="http://schemas.microsoft.com/office/drawing/2014/main" id="{23BF1A86-6E0D-80C4-555C-291989FD9A3D}"/>
              </a:ext>
            </a:extLst>
          </p:cNvPr>
          <p:cNvPicPr>
            <a:picLocks noChangeAspect="1"/>
          </p:cNvPicPr>
          <p:nvPr/>
        </p:nvPicPr>
        <p:blipFill>
          <a:blip r:embed="rId2">
            <a:extLst>
              <a:ext uri="{28A0092B-C50C-407E-A947-70E740481C1C}">
                <a14:useLocalDpi xmlns:a14="http://schemas.microsoft.com/office/drawing/2010/main" val="0"/>
              </a:ext>
            </a:extLst>
          </a:blip>
          <a:srcRect l="2748" t="33386" b="16928"/>
          <a:stretch>
            <a:fillRect/>
          </a:stretch>
        </p:blipFill>
        <p:spPr>
          <a:xfrm>
            <a:off x="0" y="0"/>
            <a:ext cx="1219200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33"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61305" y="5468206"/>
            <a:ext cx="1371600" cy="18288"/>
          </a:xfrm>
          <a:custGeom>
            <a:avLst/>
            <a:gdLst>
              <a:gd name="connsiteX0" fmla="*/ 0 w 1371600"/>
              <a:gd name="connsiteY0" fmla="*/ 0 h 18288"/>
              <a:gd name="connsiteX1" fmla="*/ 685800 w 1371600"/>
              <a:gd name="connsiteY1" fmla="*/ 0 h 18288"/>
              <a:gd name="connsiteX2" fmla="*/ 1371600 w 1371600"/>
              <a:gd name="connsiteY2" fmla="*/ 0 h 18288"/>
              <a:gd name="connsiteX3" fmla="*/ 1371600 w 1371600"/>
              <a:gd name="connsiteY3" fmla="*/ 18288 h 18288"/>
              <a:gd name="connsiteX4" fmla="*/ 713232 w 1371600"/>
              <a:gd name="connsiteY4" fmla="*/ 18288 h 18288"/>
              <a:gd name="connsiteX5" fmla="*/ 0 w 1371600"/>
              <a:gd name="connsiteY5" fmla="*/ 18288 h 18288"/>
              <a:gd name="connsiteX6" fmla="*/ 0 w 1371600"/>
              <a:gd name="connsiteY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8288" fill="none" extrusionOk="0">
                <a:moveTo>
                  <a:pt x="0" y="0"/>
                </a:moveTo>
                <a:cubicBezTo>
                  <a:pt x="247303" y="31625"/>
                  <a:pt x="422310" y="-25629"/>
                  <a:pt x="685800" y="0"/>
                </a:cubicBezTo>
                <a:cubicBezTo>
                  <a:pt x="949290" y="25629"/>
                  <a:pt x="1192357" y="6696"/>
                  <a:pt x="1371600" y="0"/>
                </a:cubicBezTo>
                <a:cubicBezTo>
                  <a:pt x="1371355" y="6649"/>
                  <a:pt x="1371915" y="11310"/>
                  <a:pt x="1371600" y="18288"/>
                </a:cubicBezTo>
                <a:cubicBezTo>
                  <a:pt x="1107995" y="26464"/>
                  <a:pt x="1033361" y="32942"/>
                  <a:pt x="713232" y="18288"/>
                </a:cubicBezTo>
                <a:cubicBezTo>
                  <a:pt x="393103" y="3634"/>
                  <a:pt x="289343" y="43221"/>
                  <a:pt x="0" y="18288"/>
                </a:cubicBezTo>
                <a:cubicBezTo>
                  <a:pt x="-459" y="11562"/>
                  <a:pt x="-31" y="5093"/>
                  <a:pt x="0" y="0"/>
                </a:cubicBezTo>
                <a:close/>
              </a:path>
              <a:path w="1371600" h="18288" stroke="0" extrusionOk="0">
                <a:moveTo>
                  <a:pt x="0" y="0"/>
                </a:moveTo>
                <a:cubicBezTo>
                  <a:pt x="170249" y="-24099"/>
                  <a:pt x="504634" y="14338"/>
                  <a:pt x="644652" y="0"/>
                </a:cubicBezTo>
                <a:cubicBezTo>
                  <a:pt x="784670" y="-14338"/>
                  <a:pt x="1087773" y="8679"/>
                  <a:pt x="1371600" y="0"/>
                </a:cubicBezTo>
                <a:cubicBezTo>
                  <a:pt x="1372456" y="3662"/>
                  <a:pt x="1371030" y="13946"/>
                  <a:pt x="1371600" y="18288"/>
                </a:cubicBezTo>
                <a:cubicBezTo>
                  <a:pt x="1176823" y="-1409"/>
                  <a:pt x="900830" y="9989"/>
                  <a:pt x="713232" y="18288"/>
                </a:cubicBezTo>
                <a:cubicBezTo>
                  <a:pt x="525634" y="26587"/>
                  <a:pt x="282837" y="5724"/>
                  <a:pt x="0" y="18288"/>
                </a:cubicBezTo>
                <a:cubicBezTo>
                  <a:pt x="367" y="13143"/>
                  <a:pt x="-823" y="584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ZoneTexte 1">
            <a:extLst>
              <a:ext uri="{FF2B5EF4-FFF2-40B4-BE49-F238E27FC236}">
                <a16:creationId xmlns:a16="http://schemas.microsoft.com/office/drawing/2014/main" id="{C20BE043-3627-B7CF-3CA7-539B05F2ED76}"/>
              </a:ext>
            </a:extLst>
          </p:cNvPr>
          <p:cNvSpPr txBox="1"/>
          <p:nvPr/>
        </p:nvSpPr>
        <p:spPr>
          <a:xfrm>
            <a:off x="4635140" y="5109044"/>
            <a:ext cx="6897626" cy="1399223"/>
          </a:xfrm>
          <a:prstGeom prst="rect">
            <a:avLst/>
          </a:prstGeom>
        </p:spPr>
        <p:txBody>
          <a:bodyPr vert="horz" lIns="91440" tIns="45720" rIns="91440" bIns="45720" rtlCol="0" anchor="ctr">
            <a:normAutofit fontScale="92500"/>
          </a:bodyPr>
          <a:lstStyle/>
          <a:p>
            <a:pPr>
              <a:lnSpc>
                <a:spcPct val="90000"/>
              </a:lnSpc>
              <a:spcAft>
                <a:spcPts val="600"/>
              </a:spcAft>
            </a:pPr>
            <a:r>
              <a:rPr lang="en-US" sz="2200" dirty="0"/>
              <a:t>Ce rapport </a:t>
            </a:r>
            <a:r>
              <a:rPr lang="en-US" sz="2200" dirty="0" err="1"/>
              <a:t>couvre</a:t>
            </a:r>
            <a:r>
              <a:rPr lang="en-US" sz="2200" dirty="0"/>
              <a:t> </a:t>
            </a:r>
            <a:r>
              <a:rPr lang="en-US" sz="2200" dirty="0" err="1"/>
              <a:t>l’année</a:t>
            </a:r>
            <a:r>
              <a:rPr lang="en-US" sz="2200" dirty="0"/>
              <a:t> financière 2024-2025. Il </a:t>
            </a:r>
            <a:r>
              <a:rPr lang="en-US" sz="2200" dirty="0" err="1"/>
              <a:t>présente</a:t>
            </a:r>
            <a:r>
              <a:rPr lang="en-US" sz="2200" dirty="0"/>
              <a:t> </a:t>
            </a:r>
            <a:r>
              <a:rPr lang="en-US" sz="2200" dirty="0" err="1"/>
              <a:t>nos</a:t>
            </a:r>
            <a:r>
              <a:rPr lang="en-US" sz="2200" dirty="0"/>
              <a:t> </a:t>
            </a:r>
            <a:r>
              <a:rPr lang="en-US" sz="2200" dirty="0" err="1"/>
              <a:t>réalisations</a:t>
            </a:r>
            <a:r>
              <a:rPr lang="en-US" sz="2200" dirty="0"/>
              <a:t>, </a:t>
            </a:r>
            <a:r>
              <a:rPr lang="en-US" sz="2200" dirty="0" err="1"/>
              <a:t>notre</a:t>
            </a:r>
            <a:r>
              <a:rPr lang="en-US" sz="2200" dirty="0"/>
              <a:t> </a:t>
            </a:r>
            <a:r>
              <a:rPr lang="en-US" sz="2200" dirty="0" err="1"/>
              <a:t>programme</a:t>
            </a:r>
            <a:r>
              <a:rPr lang="en-US" sz="2200" dirty="0"/>
              <a:t> de service </a:t>
            </a:r>
            <a:r>
              <a:rPr lang="en-US" sz="2200" dirty="0" err="1"/>
              <a:t>alimentaire</a:t>
            </a:r>
            <a:r>
              <a:rPr lang="en-US" sz="2200" dirty="0"/>
              <a:t> et </a:t>
            </a:r>
            <a:r>
              <a:rPr lang="en-US" sz="2200" dirty="0" err="1"/>
              <a:t>notre</a:t>
            </a:r>
            <a:r>
              <a:rPr lang="en-US" sz="2200" dirty="0"/>
              <a:t> travail </a:t>
            </a:r>
            <a:r>
              <a:rPr lang="en-US" sz="2200" dirty="0" err="1"/>
              <a:t>d’intervention</a:t>
            </a:r>
            <a:r>
              <a:rPr lang="en-US" sz="2200" dirty="0"/>
              <a:t> </a:t>
            </a:r>
            <a:r>
              <a:rPr lang="en-US" sz="2200" dirty="0" err="1"/>
              <a:t>sociale</a:t>
            </a:r>
            <a:r>
              <a:rPr lang="en-US" sz="2200" dirty="0"/>
              <a:t> de rue </a:t>
            </a:r>
            <a:r>
              <a:rPr lang="en-US" sz="2200" dirty="0" err="1"/>
              <a:t>auprès</a:t>
            </a:r>
            <a:r>
              <a:rPr lang="en-US" sz="2200" dirty="0"/>
              <a:t> des </a:t>
            </a:r>
            <a:r>
              <a:rPr lang="en-US" sz="2200" dirty="0" err="1"/>
              <a:t>personnes</a:t>
            </a:r>
            <a:r>
              <a:rPr lang="en-US" sz="2200" dirty="0"/>
              <a:t> vivant </a:t>
            </a:r>
            <a:r>
              <a:rPr lang="en-US" sz="2200" dirty="0" err="1"/>
              <a:t>l’itinérance</a:t>
            </a:r>
            <a:r>
              <a:rPr lang="en-US" sz="2200" dirty="0"/>
              <a:t> dans </a:t>
            </a:r>
            <a:r>
              <a:rPr lang="en-US" sz="2200" dirty="0" err="1"/>
              <a:t>l’Outaouais</a:t>
            </a:r>
            <a:r>
              <a:rPr lang="en-US" sz="2200" dirty="0"/>
              <a:t>. </a:t>
            </a:r>
          </a:p>
          <a:p>
            <a:pPr indent="-228600">
              <a:lnSpc>
                <a:spcPct val="90000"/>
              </a:lnSpc>
              <a:spcAft>
                <a:spcPts val="600"/>
              </a:spcAft>
              <a:buFont typeface="Arial" panose="020B0604020202020204" pitchFamily="34" charset="0"/>
              <a:buChar char="•"/>
            </a:pPr>
            <a:endParaRPr lang="en-US" sz="2200" dirty="0"/>
          </a:p>
          <a:p>
            <a:pPr indent="-228600">
              <a:lnSpc>
                <a:spcPct val="90000"/>
              </a:lnSpc>
              <a:spcAft>
                <a:spcPts val="600"/>
              </a:spcAft>
              <a:buFont typeface="Arial" panose="020B0604020202020204" pitchFamily="34" charset="0"/>
              <a:buChar char="•"/>
            </a:pPr>
            <a:endParaRPr lang="en-US" sz="2200" dirty="0"/>
          </a:p>
        </p:txBody>
      </p:sp>
    </p:spTree>
    <p:extLst>
      <p:ext uri="{BB962C8B-B14F-4D97-AF65-F5344CB8AC3E}">
        <p14:creationId xmlns:p14="http://schemas.microsoft.com/office/powerpoint/2010/main" val="27071358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 4" descr="Une image contenant texte, habits, homme, jeans&#10;&#10;Le contenu généré par l’IA peut être incorrect.">
            <a:extLst>
              <a:ext uri="{FF2B5EF4-FFF2-40B4-BE49-F238E27FC236}">
                <a16:creationId xmlns:a16="http://schemas.microsoft.com/office/drawing/2014/main" id="{41791C51-723F-ADC0-A881-E3215D908DFB}"/>
              </a:ext>
            </a:extLst>
          </p:cNvPr>
          <p:cNvPicPr>
            <a:picLocks noChangeAspect="1"/>
          </p:cNvPicPr>
          <p:nvPr/>
        </p:nvPicPr>
        <p:blipFill>
          <a:blip r:embed="rId2">
            <a:extLst>
              <a:ext uri="{28A0092B-C50C-407E-A947-70E740481C1C}">
                <a14:useLocalDpi xmlns:a14="http://schemas.microsoft.com/office/drawing/2010/main" val="0"/>
              </a:ext>
            </a:extLst>
          </a:blip>
          <a:srcRect t="20396" b="19037"/>
          <a:stretch>
            <a:fillRect/>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ZoneTexte 2">
            <a:extLst>
              <a:ext uri="{FF2B5EF4-FFF2-40B4-BE49-F238E27FC236}">
                <a16:creationId xmlns:a16="http://schemas.microsoft.com/office/drawing/2014/main" id="{D7745FF6-11CC-654C-8093-C7293085C69B}"/>
              </a:ext>
            </a:extLst>
          </p:cNvPr>
          <p:cNvSpPr txBox="1"/>
          <p:nvPr/>
        </p:nvSpPr>
        <p:spPr>
          <a:xfrm>
            <a:off x="800100" y="3752850"/>
            <a:ext cx="10909295" cy="2452687"/>
          </a:xfrm>
          <a:prstGeom prst="rect">
            <a:avLst/>
          </a:prstGeom>
        </p:spPr>
        <p:txBody>
          <a:bodyPr vert="horz" lIns="91440" tIns="45720" rIns="91440" bIns="45720" rtlCol="0" anchor="ctr">
            <a:normAutofit/>
          </a:bodyPr>
          <a:lstStyle/>
          <a:p>
            <a:pPr>
              <a:lnSpc>
                <a:spcPct val="90000"/>
              </a:lnSpc>
              <a:spcAft>
                <a:spcPts val="600"/>
              </a:spcAft>
            </a:pPr>
            <a:r>
              <a:rPr lang="en-US" b="1" spc="-25" dirty="0"/>
              <a:t>Site internet</a:t>
            </a:r>
          </a:p>
          <a:p>
            <a:pPr>
              <a:lnSpc>
                <a:spcPct val="90000"/>
              </a:lnSpc>
              <a:spcAft>
                <a:spcPts val="600"/>
              </a:spcAft>
            </a:pPr>
            <a:endParaRPr lang="en-US" b="1" spc="-25" dirty="0"/>
          </a:p>
          <a:p>
            <a:pPr>
              <a:lnSpc>
                <a:spcPct val="90000"/>
              </a:lnSpc>
              <a:spcAft>
                <a:spcPts val="600"/>
              </a:spcAft>
            </a:pPr>
            <a:r>
              <a:rPr lang="en-US" sz="1600" spc="-25" dirty="0">
                <a:effectLst/>
              </a:rPr>
              <a:t>Cette </a:t>
            </a:r>
            <a:r>
              <a:rPr lang="en-US" sz="1600" spc="-25" dirty="0" err="1">
                <a:effectLst/>
              </a:rPr>
              <a:t>année</a:t>
            </a:r>
            <a:r>
              <a:rPr lang="en-US" sz="1600" spc="-25" dirty="0">
                <a:effectLst/>
              </a:rPr>
              <a:t>, </a:t>
            </a:r>
            <a:r>
              <a:rPr lang="en-US" sz="1600" spc="-25" dirty="0" err="1">
                <a:effectLst/>
              </a:rPr>
              <a:t>Itinérance</a:t>
            </a:r>
            <a:r>
              <a:rPr lang="en-US" sz="1600" spc="-25" dirty="0">
                <a:effectLst/>
              </a:rPr>
              <a:t> </a:t>
            </a:r>
            <a:r>
              <a:rPr lang="en-US" sz="1600" spc="-25" dirty="0" err="1">
                <a:effectLst/>
              </a:rPr>
              <a:t>Zéro</a:t>
            </a:r>
            <a:r>
              <a:rPr lang="en-US" sz="1600" spc="-25" dirty="0">
                <a:effectLst/>
              </a:rPr>
              <a:t> </a:t>
            </a:r>
            <a:r>
              <a:rPr lang="en-US" sz="1600" spc="-25" dirty="0" err="1">
                <a:effectLst/>
              </a:rPr>
              <a:t>est</a:t>
            </a:r>
            <a:r>
              <a:rPr lang="en-US" sz="1600" spc="-25" dirty="0">
                <a:effectLst/>
              </a:rPr>
              <a:t> </a:t>
            </a:r>
            <a:r>
              <a:rPr lang="en-US" sz="1600" spc="-25" dirty="0" err="1">
                <a:effectLst/>
              </a:rPr>
              <a:t>fier</a:t>
            </a:r>
            <a:r>
              <a:rPr lang="en-US" sz="1600" spc="-25" dirty="0">
                <a:effectLst/>
              </a:rPr>
              <a:t> de </a:t>
            </a:r>
            <a:r>
              <a:rPr lang="en-US" sz="1600" spc="-25" dirty="0" err="1">
                <a:effectLst/>
              </a:rPr>
              <a:t>présenter</a:t>
            </a:r>
            <a:r>
              <a:rPr lang="en-US" sz="1600" spc="-25" dirty="0">
                <a:effectLst/>
              </a:rPr>
              <a:t> la </a:t>
            </a:r>
            <a:r>
              <a:rPr lang="en-US" sz="1600" spc="-25" dirty="0" err="1">
                <a:effectLst/>
              </a:rPr>
              <a:t>refonte</a:t>
            </a:r>
            <a:r>
              <a:rPr lang="en-US" sz="1600" spc="-25" dirty="0">
                <a:effectLst/>
              </a:rPr>
              <a:t> du site internet </a:t>
            </a:r>
            <a:r>
              <a:rPr lang="en-US" sz="2000" b="1" spc="-25" dirty="0">
                <a:solidFill>
                  <a:srgbClr val="FF0000"/>
                </a:solidFill>
                <a:effectLst/>
              </a:rPr>
              <a:t>itinerancezero.ca</a:t>
            </a:r>
          </a:p>
          <a:p>
            <a:pPr>
              <a:lnSpc>
                <a:spcPct val="90000"/>
              </a:lnSpc>
              <a:spcAft>
                <a:spcPts val="600"/>
              </a:spcAft>
            </a:pPr>
            <a:r>
              <a:rPr lang="en-US" sz="1600" spc="-25" dirty="0">
                <a:effectLst/>
              </a:rPr>
              <a:t>Dans le cadre de </a:t>
            </a:r>
            <a:r>
              <a:rPr lang="en-US" sz="1600" spc="-25" dirty="0" err="1">
                <a:effectLst/>
              </a:rPr>
              <a:t>ce</a:t>
            </a:r>
            <a:r>
              <a:rPr lang="en-US" sz="1600" spc="-25" dirty="0">
                <a:effectLst/>
              </a:rPr>
              <a:t> </a:t>
            </a:r>
            <a:r>
              <a:rPr lang="en-US" sz="1600" spc="-25" dirty="0" err="1">
                <a:effectLst/>
              </a:rPr>
              <a:t>projet</a:t>
            </a:r>
            <a:r>
              <a:rPr lang="en-US" sz="1600" spc="-25" dirty="0">
                <a:effectLst/>
              </a:rPr>
              <a:t>, nous </a:t>
            </a:r>
            <a:r>
              <a:rPr lang="en-US" sz="1600" spc="-25" dirty="0" err="1">
                <a:effectLst/>
              </a:rPr>
              <a:t>remercions</a:t>
            </a:r>
            <a:r>
              <a:rPr lang="en-US" sz="1600" spc="-25" dirty="0">
                <a:effectLst/>
              </a:rPr>
              <a:t> </a:t>
            </a:r>
            <a:r>
              <a:rPr lang="en-US" sz="1600" spc="-25" dirty="0" err="1">
                <a:effectLst/>
              </a:rPr>
              <a:t>l’entreprise</a:t>
            </a:r>
            <a:r>
              <a:rPr lang="en-US" sz="1600" spc="-25" dirty="0">
                <a:effectLst/>
              </a:rPr>
              <a:t> </a:t>
            </a:r>
            <a:r>
              <a:rPr lang="en-US" sz="1600" spc="-25" dirty="0" err="1">
                <a:effectLst/>
              </a:rPr>
              <a:t>Créative</a:t>
            </a:r>
            <a:r>
              <a:rPr lang="en-US" sz="1600" spc="-25" dirty="0">
                <a:effectLst/>
              </a:rPr>
              <a:t> TRND, le </a:t>
            </a:r>
            <a:r>
              <a:rPr lang="en-US" sz="1600" spc="-25" dirty="0" err="1">
                <a:effectLst/>
              </a:rPr>
              <a:t>photographe</a:t>
            </a:r>
            <a:r>
              <a:rPr lang="en-US" sz="1600" spc="-25" dirty="0">
                <a:effectLst/>
              </a:rPr>
              <a:t> Shawn Moreton, </a:t>
            </a:r>
            <a:r>
              <a:rPr lang="en-US" sz="1600" spc="-25" dirty="0"/>
              <a:t>François et </a:t>
            </a:r>
            <a:r>
              <a:rPr lang="en-US" sz="1600" spc="-25" dirty="0">
                <a:effectLst/>
              </a:rPr>
              <a:t> Katerina Frédéric et les </a:t>
            </a:r>
            <a:r>
              <a:rPr lang="en-US" sz="1600" spc="-25" dirty="0" err="1">
                <a:effectLst/>
              </a:rPr>
              <a:t>membres</a:t>
            </a:r>
            <a:r>
              <a:rPr lang="en-US" sz="1600" spc="-25" dirty="0">
                <a:effectLst/>
              </a:rPr>
              <a:t> du </a:t>
            </a:r>
            <a:r>
              <a:rPr lang="en-US" sz="1600" spc="-25" dirty="0" err="1">
                <a:effectLst/>
              </a:rPr>
              <a:t>comité</a:t>
            </a:r>
            <a:r>
              <a:rPr lang="en-US" sz="1600" spc="-25" dirty="0">
                <a:effectLst/>
              </a:rPr>
              <a:t> </a:t>
            </a:r>
            <a:r>
              <a:rPr lang="en-US" sz="1600" spc="-25" dirty="0" err="1">
                <a:effectLst/>
              </a:rPr>
              <a:t>d’administration</a:t>
            </a:r>
            <a:r>
              <a:rPr lang="en-US" sz="1600" spc="-25" dirty="0">
                <a:effectLst/>
              </a:rPr>
              <a:t> qui </a:t>
            </a:r>
            <a:r>
              <a:rPr lang="en-US" sz="1600" spc="-25" dirty="0" err="1">
                <a:effectLst/>
              </a:rPr>
              <a:t>ont</a:t>
            </a:r>
            <a:r>
              <a:rPr lang="en-US" sz="1600" spc="-25" dirty="0">
                <a:effectLst/>
              </a:rPr>
              <a:t> </a:t>
            </a:r>
            <a:r>
              <a:rPr lang="en-US" sz="1600" spc="-25" dirty="0" err="1">
                <a:effectLst/>
              </a:rPr>
              <a:t>participé</a:t>
            </a:r>
            <a:r>
              <a:rPr lang="en-US" sz="1600" spc="-25" dirty="0">
                <a:effectLst/>
              </a:rPr>
              <a:t> à </a:t>
            </a:r>
            <a:r>
              <a:rPr lang="en-US" sz="1600" spc="-25" dirty="0" err="1">
                <a:effectLst/>
              </a:rPr>
              <a:t>cette</a:t>
            </a:r>
            <a:r>
              <a:rPr lang="en-US" sz="1600" spc="-25" dirty="0">
                <a:effectLst/>
              </a:rPr>
              <a:t> </a:t>
            </a:r>
            <a:r>
              <a:rPr lang="en-US" sz="1600" spc="-25" dirty="0" err="1">
                <a:effectLst/>
              </a:rPr>
              <a:t>refonte</a:t>
            </a:r>
            <a:r>
              <a:rPr lang="en-US" sz="1600" spc="-25" dirty="0">
                <a:effectLst/>
              </a:rPr>
              <a:t> du site internet. </a:t>
            </a:r>
          </a:p>
          <a:p>
            <a:pPr>
              <a:lnSpc>
                <a:spcPct val="90000"/>
              </a:lnSpc>
              <a:spcAft>
                <a:spcPts val="600"/>
              </a:spcAft>
            </a:pPr>
            <a:r>
              <a:rPr lang="en-US" sz="1600" spc="-25" dirty="0"/>
              <a:t>Vous y </a:t>
            </a:r>
            <a:r>
              <a:rPr lang="en-US" sz="1600" spc="-25" dirty="0" err="1"/>
              <a:t>retrouverez</a:t>
            </a:r>
            <a:r>
              <a:rPr lang="en-US" sz="1600" spc="-25" dirty="0"/>
              <a:t> </a:t>
            </a:r>
            <a:r>
              <a:rPr lang="en-US" sz="1600" spc="-25" dirty="0" err="1"/>
              <a:t>l’horaire</a:t>
            </a:r>
            <a:r>
              <a:rPr lang="en-US" sz="1600" spc="-25" dirty="0"/>
              <a:t> de </a:t>
            </a:r>
            <a:r>
              <a:rPr lang="en-US" sz="1600" spc="-25" dirty="0" err="1"/>
              <a:t>nos</a:t>
            </a:r>
            <a:r>
              <a:rPr lang="en-US" sz="1600" spc="-25" dirty="0"/>
              <a:t> distributions, un </a:t>
            </a:r>
            <a:r>
              <a:rPr lang="en-US" sz="1600" spc="-25" dirty="0" err="1"/>
              <a:t>formulaire</a:t>
            </a:r>
            <a:r>
              <a:rPr lang="en-US" sz="1600" spc="-25" dirty="0"/>
              <a:t> de </a:t>
            </a:r>
            <a:r>
              <a:rPr lang="en-US" sz="1600" spc="-25" dirty="0" err="1"/>
              <a:t>demande</a:t>
            </a:r>
            <a:r>
              <a:rPr lang="en-US" sz="1600" spc="-25" dirty="0"/>
              <a:t> </a:t>
            </a:r>
            <a:r>
              <a:rPr lang="en-US" sz="1600" spc="-25" dirty="0" err="1"/>
              <a:t>d’information</a:t>
            </a:r>
            <a:r>
              <a:rPr lang="en-US" sz="1600" spc="-25" dirty="0"/>
              <a:t>, un </a:t>
            </a:r>
            <a:r>
              <a:rPr lang="en-US" sz="1600" spc="-25" dirty="0" err="1"/>
              <a:t>formulaire</a:t>
            </a:r>
            <a:r>
              <a:rPr lang="en-US" sz="1600" spc="-25" dirty="0"/>
              <a:t> de don </a:t>
            </a:r>
            <a:r>
              <a:rPr lang="en-US" sz="1600" spc="-25" dirty="0" err="1"/>
              <a:t>en</a:t>
            </a:r>
            <a:r>
              <a:rPr lang="en-US" sz="1600" spc="-25" dirty="0"/>
              <a:t> </a:t>
            </a:r>
            <a:r>
              <a:rPr lang="en-US" sz="1600" spc="-25" dirty="0" err="1"/>
              <a:t>ligne</a:t>
            </a:r>
            <a:r>
              <a:rPr lang="en-US" sz="1600" spc="-25" dirty="0"/>
              <a:t>, des </a:t>
            </a:r>
            <a:r>
              <a:rPr lang="en-US" sz="1600" spc="-25" dirty="0" err="1"/>
              <a:t>statistiques</a:t>
            </a:r>
            <a:r>
              <a:rPr lang="en-US" sz="1600" spc="-25" dirty="0"/>
              <a:t> et les rapports </a:t>
            </a:r>
            <a:r>
              <a:rPr lang="en-US" sz="1600" spc="-25" dirty="0" err="1"/>
              <a:t>annuels</a:t>
            </a:r>
            <a:r>
              <a:rPr lang="en-US" sz="1600" spc="-25" dirty="0"/>
              <a:t>. </a:t>
            </a:r>
            <a:endParaRPr lang="en-US" sz="1600" spc="-25" dirty="0">
              <a:effectLst/>
            </a:endParaRPr>
          </a:p>
        </p:txBody>
      </p:sp>
    </p:spTree>
    <p:extLst>
      <p:ext uri="{BB962C8B-B14F-4D97-AF65-F5344CB8AC3E}">
        <p14:creationId xmlns:p14="http://schemas.microsoft.com/office/powerpoint/2010/main" val="34839621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oneTexte 2">
            <a:extLst>
              <a:ext uri="{FF2B5EF4-FFF2-40B4-BE49-F238E27FC236}">
                <a16:creationId xmlns:a16="http://schemas.microsoft.com/office/drawing/2014/main" id="{077D3C0D-8855-CE4A-68B0-AB393218F664}"/>
              </a:ext>
            </a:extLst>
          </p:cNvPr>
          <p:cNvSpPr txBox="1"/>
          <p:nvPr/>
        </p:nvSpPr>
        <p:spPr>
          <a:xfrm>
            <a:off x="518535" y="2458978"/>
            <a:ext cx="6659257" cy="4234419"/>
          </a:xfrm>
          <a:prstGeom prst="rect">
            <a:avLst/>
          </a:prstGeom>
        </p:spPr>
        <p:txBody>
          <a:bodyPr vert="horz" lIns="91440" tIns="45720" rIns="91440" bIns="45720" rtlCol="0">
            <a:noAutofit/>
          </a:bodyPr>
          <a:lstStyle/>
          <a:p>
            <a:pPr indent="-228600">
              <a:lnSpc>
                <a:spcPct val="90000"/>
              </a:lnSpc>
              <a:spcAft>
                <a:spcPts val="600"/>
              </a:spcAft>
              <a:buFont typeface="Arial" panose="020B0604020202020204" pitchFamily="34" charset="0"/>
              <a:buChar char="•"/>
            </a:pPr>
            <a:endParaRPr lang="en-US" sz="1200" b="0" i="0" dirty="0">
              <a:effectLst/>
            </a:endParaRPr>
          </a:p>
          <a:p>
            <a:pPr>
              <a:lnSpc>
                <a:spcPct val="90000"/>
              </a:lnSpc>
              <a:spcAft>
                <a:spcPts val="600"/>
              </a:spcAft>
            </a:pPr>
            <a:r>
              <a:rPr lang="en-US" sz="1200" b="0" i="0" dirty="0">
                <a:effectLst/>
              </a:rPr>
              <a:t>Avec </a:t>
            </a:r>
            <a:r>
              <a:rPr lang="en-US" sz="1200" b="0" i="0" dirty="0" err="1">
                <a:effectLst/>
              </a:rPr>
              <a:t>l'arrivée</a:t>
            </a:r>
            <a:r>
              <a:rPr lang="en-US" sz="1200" b="0" i="0" dirty="0">
                <a:effectLst/>
              </a:rPr>
              <a:t> des grands </a:t>
            </a:r>
            <a:r>
              <a:rPr lang="en-US" sz="1200" b="0" i="0" dirty="0" err="1">
                <a:effectLst/>
              </a:rPr>
              <a:t>froids</a:t>
            </a:r>
            <a:r>
              <a:rPr lang="en-US" sz="1200" b="0" i="0" dirty="0">
                <a:effectLst/>
              </a:rPr>
              <a:t> et un </a:t>
            </a:r>
            <a:r>
              <a:rPr lang="en-US" sz="1200" b="0" i="0" dirty="0" err="1">
                <a:effectLst/>
              </a:rPr>
              <a:t>nombre</a:t>
            </a:r>
            <a:r>
              <a:rPr lang="en-US" sz="1200" b="0" i="0" dirty="0">
                <a:effectLst/>
              </a:rPr>
              <a:t> record de </a:t>
            </a:r>
            <a:r>
              <a:rPr lang="en-US" sz="1200" b="0" i="0" dirty="0" err="1">
                <a:effectLst/>
              </a:rPr>
              <a:t>demandes</a:t>
            </a:r>
            <a:r>
              <a:rPr lang="en-US" sz="1200" b="0" i="0" dirty="0">
                <a:effectLst/>
              </a:rPr>
              <a:t> </a:t>
            </a:r>
            <a:r>
              <a:rPr lang="en-US" sz="1200" b="0" i="0" dirty="0" err="1">
                <a:effectLst/>
              </a:rPr>
              <a:t>d'aide</a:t>
            </a:r>
            <a:r>
              <a:rPr lang="en-US" sz="1200" b="0" i="0" dirty="0">
                <a:effectLst/>
              </a:rPr>
              <a:t> </a:t>
            </a:r>
            <a:r>
              <a:rPr lang="en-US" sz="1200" b="0" i="0" dirty="0" err="1">
                <a:effectLst/>
              </a:rPr>
              <a:t>en</a:t>
            </a:r>
            <a:r>
              <a:rPr lang="en-US" sz="1200" b="0" i="0" dirty="0">
                <a:effectLst/>
              </a:rPr>
              <a:t> situation de crise, le Centre </a:t>
            </a:r>
            <a:r>
              <a:rPr lang="en-US" sz="1200" b="0" i="0" dirty="0" err="1">
                <a:effectLst/>
              </a:rPr>
              <a:t>d’aide</a:t>
            </a:r>
            <a:r>
              <a:rPr lang="en-US" sz="1200" b="0" i="0" dirty="0">
                <a:effectLst/>
              </a:rPr>
              <a:t> 24/7,en collaboration avec </a:t>
            </a:r>
            <a:r>
              <a:rPr lang="en-US" sz="1200" b="0" i="0" dirty="0" err="1">
                <a:effectLst/>
              </a:rPr>
              <a:t>Itinérance</a:t>
            </a:r>
            <a:r>
              <a:rPr lang="en-US" sz="1200" b="0" i="0" dirty="0">
                <a:effectLst/>
              </a:rPr>
              <a:t> </a:t>
            </a:r>
            <a:r>
              <a:rPr lang="en-US" sz="1200" b="0" i="0" dirty="0" err="1">
                <a:effectLst/>
              </a:rPr>
              <a:t>Zéro</a:t>
            </a:r>
            <a:r>
              <a:rPr lang="en-US" sz="1200" b="0" i="0" dirty="0">
                <a:effectLst/>
              </a:rPr>
              <a:t>, a pris des </a:t>
            </a:r>
            <a:r>
              <a:rPr lang="en-US" sz="1200" b="0" i="0" dirty="0" err="1">
                <a:effectLst/>
              </a:rPr>
              <a:t>mesures</a:t>
            </a:r>
            <a:r>
              <a:rPr lang="en-US" sz="1200" b="0" i="0" dirty="0">
                <a:effectLst/>
              </a:rPr>
              <a:t> </a:t>
            </a:r>
            <a:r>
              <a:rPr lang="en-US" sz="1200" b="0" i="0" dirty="0" err="1">
                <a:effectLst/>
              </a:rPr>
              <a:t>exceptionnelles</a:t>
            </a:r>
            <a:r>
              <a:rPr lang="en-US" sz="1200" b="0" i="0" dirty="0">
                <a:effectLst/>
              </a:rPr>
              <a:t>. Un </a:t>
            </a:r>
            <a:r>
              <a:rPr lang="en-US" sz="1200" b="0" i="0" dirty="0" err="1">
                <a:effectLst/>
              </a:rPr>
              <a:t>travailleur</a:t>
            </a:r>
            <a:r>
              <a:rPr lang="en-US" sz="1200" b="0" i="0" dirty="0">
                <a:effectLst/>
              </a:rPr>
              <a:t> de rue</a:t>
            </a:r>
            <a:r>
              <a:rPr lang="en-US" sz="1200" dirty="0"/>
              <a:t> </a:t>
            </a:r>
            <a:r>
              <a:rPr lang="en-US" sz="1200" b="0" i="0" dirty="0" err="1">
                <a:effectLst/>
              </a:rPr>
              <a:t>hautement</a:t>
            </a:r>
            <a:r>
              <a:rPr lang="en-US" sz="1200" b="0" i="0" dirty="0">
                <a:effectLst/>
              </a:rPr>
              <a:t> </a:t>
            </a:r>
            <a:r>
              <a:rPr lang="en-US" sz="1200" b="0" i="0" dirty="0" err="1">
                <a:effectLst/>
              </a:rPr>
              <a:t>formé</a:t>
            </a:r>
            <a:r>
              <a:rPr lang="en-US" sz="1200" b="0" i="0" dirty="0">
                <a:effectLst/>
              </a:rPr>
              <a:t> </a:t>
            </a:r>
            <a:r>
              <a:rPr lang="en-US" sz="1200" b="0" i="0" dirty="0" err="1">
                <a:effectLst/>
              </a:rPr>
              <a:t>en</a:t>
            </a:r>
            <a:r>
              <a:rPr lang="en-US" sz="1200" b="0" i="0" dirty="0">
                <a:effectLst/>
              </a:rPr>
              <a:t> intervention de crise et </a:t>
            </a:r>
            <a:r>
              <a:rPr lang="en-US" sz="1200" b="0" i="0" dirty="0" err="1">
                <a:effectLst/>
              </a:rPr>
              <a:t>spécialisé</a:t>
            </a:r>
            <a:r>
              <a:rPr lang="en-US" sz="1200" b="0" i="0" dirty="0">
                <a:effectLst/>
              </a:rPr>
              <a:t> dans </a:t>
            </a:r>
            <a:r>
              <a:rPr lang="en-US" sz="1200" b="0" i="0" dirty="0" err="1">
                <a:effectLst/>
              </a:rPr>
              <a:t>l’évaluation</a:t>
            </a:r>
            <a:r>
              <a:rPr lang="en-US" sz="1200" b="0" i="0" dirty="0">
                <a:effectLst/>
              </a:rPr>
              <a:t> des </a:t>
            </a:r>
            <a:r>
              <a:rPr lang="en-US" sz="1200" b="0" i="0" dirty="0" err="1">
                <a:effectLst/>
              </a:rPr>
              <a:t>risques</a:t>
            </a:r>
            <a:r>
              <a:rPr lang="en-US" sz="1200" b="0" i="0" dirty="0">
                <a:effectLst/>
              </a:rPr>
              <a:t> de passage à </a:t>
            </a:r>
            <a:r>
              <a:rPr lang="en-US" sz="1200" b="0" i="0" dirty="0" err="1">
                <a:effectLst/>
              </a:rPr>
              <a:t>l’acte</a:t>
            </a:r>
            <a:r>
              <a:rPr lang="en-US" sz="1200" b="0" i="0" dirty="0">
                <a:effectLst/>
              </a:rPr>
              <a:t> dans des moments de grand </a:t>
            </a:r>
            <a:r>
              <a:rPr lang="en-US" sz="1200" b="0" i="0" dirty="0" err="1">
                <a:effectLst/>
              </a:rPr>
              <a:t>découragement</a:t>
            </a:r>
            <a:r>
              <a:rPr lang="en-US" sz="1200" b="0" i="0" dirty="0">
                <a:effectLst/>
              </a:rPr>
              <a:t>, a </a:t>
            </a:r>
            <a:r>
              <a:rPr lang="en-US" sz="1200" b="0" i="0" dirty="0" err="1">
                <a:effectLst/>
              </a:rPr>
              <a:t>été</a:t>
            </a:r>
            <a:r>
              <a:rPr lang="en-US" sz="1200" b="0" i="0" dirty="0">
                <a:effectLst/>
              </a:rPr>
              <a:t> </a:t>
            </a:r>
            <a:r>
              <a:rPr lang="en-US" sz="1200" b="0" i="0" dirty="0" err="1">
                <a:effectLst/>
              </a:rPr>
              <a:t>présent</a:t>
            </a:r>
            <a:r>
              <a:rPr lang="en-US" sz="1200" b="0" i="0" dirty="0">
                <a:effectLst/>
              </a:rPr>
              <a:t> du 19 au 21 </a:t>
            </a:r>
            <a:r>
              <a:rPr lang="en-US" sz="1200" b="0" i="0" dirty="0" err="1">
                <a:effectLst/>
              </a:rPr>
              <a:t>janvier</a:t>
            </a:r>
            <a:r>
              <a:rPr lang="en-US" sz="1200" b="0" i="0" dirty="0">
                <a:effectLst/>
              </a:rPr>
              <a:t> 2025 de 21 h à 4 h. Sa mission : </a:t>
            </a:r>
            <a:r>
              <a:rPr lang="en-US" sz="1200" b="0" i="0" dirty="0" err="1">
                <a:effectLst/>
              </a:rPr>
              <a:t>s’assurer</a:t>
            </a:r>
            <a:r>
              <a:rPr lang="en-US" sz="1200" b="0" i="0" dirty="0">
                <a:effectLst/>
              </a:rPr>
              <a:t> que les </a:t>
            </a:r>
            <a:r>
              <a:rPr lang="en-US" sz="1200" b="0" i="0" dirty="0" err="1">
                <a:effectLst/>
              </a:rPr>
              <a:t>personnes</a:t>
            </a:r>
            <a:r>
              <a:rPr lang="en-US" sz="1200" b="0" i="0" dirty="0">
                <a:effectLst/>
              </a:rPr>
              <a:t> </a:t>
            </a:r>
            <a:r>
              <a:rPr lang="en-US" sz="1200" b="0" i="0" dirty="0" err="1">
                <a:effectLst/>
              </a:rPr>
              <a:t>vulnérables</a:t>
            </a:r>
            <a:r>
              <a:rPr lang="en-US" sz="1200" b="0" i="0" dirty="0">
                <a:effectLst/>
              </a:rPr>
              <a:t> </a:t>
            </a:r>
            <a:r>
              <a:rPr lang="en-US" sz="1200" b="0" i="0" dirty="0" err="1">
                <a:effectLst/>
              </a:rPr>
              <a:t>restent</a:t>
            </a:r>
            <a:r>
              <a:rPr lang="en-US" sz="1200" b="0" i="0" dirty="0">
                <a:effectLst/>
              </a:rPr>
              <a:t> </a:t>
            </a:r>
            <a:r>
              <a:rPr lang="en-US" sz="1200" b="0" i="0" dirty="0" err="1">
                <a:effectLst/>
              </a:rPr>
              <a:t>en</a:t>
            </a:r>
            <a:r>
              <a:rPr lang="en-US" sz="1200" b="0" i="0" dirty="0">
                <a:effectLst/>
              </a:rPr>
              <a:t> </a:t>
            </a:r>
            <a:r>
              <a:rPr lang="en-US" sz="1200" b="0" i="0" dirty="0" err="1">
                <a:effectLst/>
              </a:rPr>
              <a:t>sécurité</a:t>
            </a:r>
            <a:r>
              <a:rPr lang="en-US" sz="1200" b="0" i="0" dirty="0">
                <a:effectLst/>
              </a:rPr>
              <a:t>, </a:t>
            </a:r>
            <a:r>
              <a:rPr lang="en-US" sz="1200" b="0" i="0" dirty="0" err="1">
                <a:effectLst/>
              </a:rPr>
              <a:t>reçoivent</a:t>
            </a:r>
            <a:r>
              <a:rPr lang="en-US" sz="1200" b="0" i="0" dirty="0">
                <a:effectLst/>
              </a:rPr>
              <a:t> du </a:t>
            </a:r>
            <a:r>
              <a:rPr lang="en-US" sz="1200" b="0" i="0" dirty="0" err="1">
                <a:effectLst/>
              </a:rPr>
              <a:t>soutien</a:t>
            </a:r>
            <a:r>
              <a:rPr lang="en-US" sz="1200" b="0" i="0" dirty="0">
                <a:effectLst/>
              </a:rPr>
              <a:t> et </a:t>
            </a:r>
            <a:r>
              <a:rPr lang="en-US" sz="1200" b="0" i="0" dirty="0" err="1">
                <a:effectLst/>
              </a:rPr>
              <a:t>aient</a:t>
            </a:r>
            <a:r>
              <a:rPr lang="en-US" sz="1200" b="0" i="0" dirty="0">
                <a:effectLst/>
              </a:rPr>
              <a:t> </a:t>
            </a:r>
            <a:r>
              <a:rPr lang="en-US" sz="1200" b="0" i="0" dirty="0" err="1">
                <a:effectLst/>
              </a:rPr>
              <a:t>accès</a:t>
            </a:r>
            <a:r>
              <a:rPr lang="en-US" sz="1200" b="0" i="0" dirty="0">
                <a:effectLst/>
              </a:rPr>
              <a:t> à </a:t>
            </a:r>
            <a:r>
              <a:rPr lang="en-US" sz="1200" b="0" i="0" dirty="0" err="1">
                <a:effectLst/>
              </a:rPr>
              <a:t>une</a:t>
            </a:r>
            <a:r>
              <a:rPr lang="en-US" sz="1200" b="0" i="0" dirty="0">
                <a:effectLst/>
              </a:rPr>
              <a:t> aide </a:t>
            </a:r>
            <a:r>
              <a:rPr lang="en-US" sz="1200" b="0" i="0" dirty="0" err="1">
                <a:effectLst/>
              </a:rPr>
              <a:t>immédiate</a:t>
            </a:r>
            <a:r>
              <a:rPr lang="en-US" sz="1200" b="0" i="0" dirty="0">
                <a:effectLst/>
              </a:rPr>
              <a:t> </a:t>
            </a:r>
            <a:r>
              <a:rPr lang="en-US" sz="1200" b="0" i="0" dirty="0" err="1">
                <a:effectLst/>
              </a:rPr>
              <a:t>adaptée</a:t>
            </a:r>
            <a:r>
              <a:rPr lang="en-US" sz="1200" b="0" i="0" dirty="0">
                <a:effectLst/>
              </a:rPr>
              <a:t> à </a:t>
            </a:r>
            <a:r>
              <a:rPr lang="en-US" sz="1200" b="0" i="0" dirty="0" err="1">
                <a:effectLst/>
              </a:rPr>
              <a:t>leur</a:t>
            </a:r>
            <a:r>
              <a:rPr lang="en-US" sz="1200" b="0" i="0" dirty="0">
                <a:effectLst/>
              </a:rPr>
              <a:t> situation.</a:t>
            </a:r>
          </a:p>
          <a:p>
            <a:pPr indent="-228600">
              <a:lnSpc>
                <a:spcPct val="90000"/>
              </a:lnSpc>
              <a:spcAft>
                <a:spcPts val="600"/>
              </a:spcAft>
              <a:buFont typeface="Arial" panose="020B0604020202020204" pitchFamily="34" charset="0"/>
              <a:buChar char="•"/>
            </a:pPr>
            <a:endParaRPr lang="en-US" sz="1200" b="0" i="0" dirty="0">
              <a:effectLst/>
            </a:endParaRPr>
          </a:p>
          <a:p>
            <a:pPr>
              <a:lnSpc>
                <a:spcPct val="90000"/>
              </a:lnSpc>
              <a:spcAft>
                <a:spcPts val="600"/>
              </a:spcAft>
            </a:pPr>
            <a:r>
              <a:rPr lang="en-US" sz="1200" b="0" i="0" dirty="0">
                <a:effectLst/>
              </a:rPr>
              <a:t>Ce </a:t>
            </a:r>
            <a:r>
              <a:rPr lang="en-US" sz="1200" b="0" i="0" dirty="0" err="1">
                <a:effectLst/>
              </a:rPr>
              <a:t>travailleur</a:t>
            </a:r>
            <a:r>
              <a:rPr lang="en-US" sz="1200" b="0" i="0" dirty="0">
                <a:effectLst/>
              </a:rPr>
              <a:t> a </a:t>
            </a:r>
            <a:r>
              <a:rPr lang="en-US" sz="1200" dirty="0" err="1"/>
              <a:t>effectué</a:t>
            </a:r>
            <a:r>
              <a:rPr lang="en-US" sz="1200" b="0" i="0" dirty="0">
                <a:effectLst/>
              </a:rPr>
              <a:t> du </a:t>
            </a:r>
            <a:r>
              <a:rPr lang="en-US" sz="1200" b="0" i="0" dirty="0" err="1">
                <a:effectLst/>
              </a:rPr>
              <a:t>serpentage</a:t>
            </a:r>
            <a:r>
              <a:rPr lang="en-US" sz="1200" b="0" i="0" dirty="0">
                <a:effectLst/>
              </a:rPr>
              <a:t> dans les zones </a:t>
            </a:r>
            <a:r>
              <a:rPr lang="en-US" sz="1200" b="0" i="0" dirty="0" err="1">
                <a:effectLst/>
              </a:rPr>
              <a:t>où</a:t>
            </a:r>
            <a:r>
              <a:rPr lang="en-US" sz="1200" b="0" i="0" dirty="0">
                <a:effectLst/>
              </a:rPr>
              <a:t> des </a:t>
            </a:r>
            <a:r>
              <a:rPr lang="en-US" sz="1200" b="0" i="0" dirty="0" err="1">
                <a:effectLst/>
              </a:rPr>
              <a:t>tentes</a:t>
            </a:r>
            <a:r>
              <a:rPr lang="en-US" sz="1200" b="0" i="0" dirty="0">
                <a:effectLst/>
              </a:rPr>
              <a:t> </a:t>
            </a:r>
            <a:r>
              <a:rPr lang="en-US" sz="1200" b="0" i="0" dirty="0" err="1">
                <a:effectLst/>
              </a:rPr>
              <a:t>sont</a:t>
            </a:r>
            <a:r>
              <a:rPr lang="en-US" sz="1200" b="0" i="0" dirty="0">
                <a:effectLst/>
              </a:rPr>
              <a:t> </a:t>
            </a:r>
            <a:r>
              <a:rPr lang="en-US" sz="1200" b="0" i="0" dirty="0" err="1">
                <a:effectLst/>
              </a:rPr>
              <a:t>parfois</a:t>
            </a:r>
            <a:r>
              <a:rPr lang="en-US" sz="1200" b="0" i="0" dirty="0">
                <a:effectLst/>
              </a:rPr>
              <a:t> </a:t>
            </a:r>
            <a:r>
              <a:rPr lang="en-US" sz="1200" b="0" i="0" dirty="0" err="1">
                <a:effectLst/>
              </a:rPr>
              <a:t>installées</a:t>
            </a:r>
            <a:r>
              <a:rPr lang="en-US" sz="1200" b="0" i="0" dirty="0">
                <a:effectLst/>
              </a:rPr>
              <a:t>, </a:t>
            </a:r>
            <a:r>
              <a:rPr lang="en-US" sz="1200" b="0" i="0" dirty="0" err="1">
                <a:effectLst/>
              </a:rPr>
              <a:t>guidé</a:t>
            </a:r>
            <a:r>
              <a:rPr lang="en-US" sz="1200" b="0" i="0" dirty="0">
                <a:effectLst/>
              </a:rPr>
              <a:t> par </a:t>
            </a:r>
            <a:r>
              <a:rPr lang="en-US" sz="1200" b="0" i="0" dirty="0" err="1">
                <a:effectLst/>
              </a:rPr>
              <a:t>l’expertise</a:t>
            </a:r>
            <a:r>
              <a:rPr lang="en-US" sz="1200" b="0" i="0" dirty="0">
                <a:effectLst/>
              </a:rPr>
              <a:t> </a:t>
            </a:r>
            <a:r>
              <a:rPr lang="en-US" sz="1200" b="0" i="0" dirty="0" err="1">
                <a:effectLst/>
              </a:rPr>
              <a:t>d’Itinérance</a:t>
            </a:r>
            <a:r>
              <a:rPr lang="en-US" sz="1200" b="0" i="0" dirty="0">
                <a:effectLst/>
              </a:rPr>
              <a:t> </a:t>
            </a:r>
            <a:r>
              <a:rPr lang="en-US" sz="1200" b="0" i="0" dirty="0" err="1">
                <a:effectLst/>
              </a:rPr>
              <a:t>Zéro</a:t>
            </a:r>
            <a:r>
              <a:rPr lang="en-US" sz="1200" b="0" i="0" dirty="0">
                <a:effectLst/>
              </a:rPr>
              <a:t>, </a:t>
            </a:r>
            <a:r>
              <a:rPr lang="en-US" sz="1200" b="0" i="0" dirty="0" err="1">
                <a:effectLst/>
              </a:rPr>
              <a:t>afin</a:t>
            </a:r>
            <a:r>
              <a:rPr lang="en-US" sz="1200" b="0" i="0" dirty="0">
                <a:effectLst/>
              </a:rPr>
              <a:t> de </a:t>
            </a:r>
            <a:r>
              <a:rPr lang="en-US" sz="1200" b="0" i="0" dirty="0" err="1">
                <a:effectLst/>
              </a:rPr>
              <a:t>veiller</a:t>
            </a:r>
            <a:r>
              <a:rPr lang="en-US" sz="1200" b="0" i="0" dirty="0">
                <a:effectLst/>
              </a:rPr>
              <a:t> à la </a:t>
            </a:r>
            <a:r>
              <a:rPr lang="en-US" sz="1200" b="0" i="0" dirty="0" err="1">
                <a:effectLst/>
              </a:rPr>
              <a:t>sécurité</a:t>
            </a:r>
            <a:r>
              <a:rPr lang="en-US" sz="1200" b="0" i="0" dirty="0">
                <a:effectLst/>
              </a:rPr>
              <a:t> de </a:t>
            </a:r>
            <a:r>
              <a:rPr lang="en-US" sz="1200" b="0" i="0" dirty="0" err="1">
                <a:effectLst/>
              </a:rPr>
              <a:t>tous</a:t>
            </a:r>
            <a:r>
              <a:rPr lang="en-US" sz="1200" b="0" i="0" dirty="0">
                <a:effectLst/>
              </a:rPr>
              <a:t>. Tout le matériel </a:t>
            </a:r>
            <a:r>
              <a:rPr lang="en-US" sz="1200" b="0" i="0" dirty="0" err="1">
                <a:effectLst/>
              </a:rPr>
              <a:t>nécessaire</a:t>
            </a:r>
            <a:r>
              <a:rPr lang="en-US" sz="1200" b="0" i="0" dirty="0">
                <a:effectLst/>
              </a:rPr>
              <a:t>, </a:t>
            </a:r>
            <a:r>
              <a:rPr lang="en-US" sz="1200" b="0" i="0" dirty="0" err="1">
                <a:effectLst/>
              </a:rPr>
              <a:t>comme</a:t>
            </a:r>
            <a:r>
              <a:rPr lang="en-US" sz="1200" b="0" i="0" dirty="0">
                <a:effectLst/>
              </a:rPr>
              <a:t> des couvertures et des </a:t>
            </a:r>
            <a:r>
              <a:rPr lang="en-US" sz="1200" b="0" i="0" dirty="0" err="1">
                <a:effectLst/>
              </a:rPr>
              <a:t>chauffe</a:t>
            </a:r>
            <a:r>
              <a:rPr lang="en-US" sz="1200" b="0" i="0" dirty="0">
                <a:effectLst/>
              </a:rPr>
              <a:t>-mains, </a:t>
            </a:r>
            <a:r>
              <a:rPr lang="en-US" sz="1200" dirty="0"/>
              <a:t>a </a:t>
            </a:r>
            <a:r>
              <a:rPr lang="en-US" sz="1200" dirty="0" err="1"/>
              <a:t>été</a:t>
            </a:r>
            <a:r>
              <a:rPr lang="en-US" sz="1200" b="0" i="0" dirty="0">
                <a:effectLst/>
              </a:rPr>
              <a:t> disponible pour </a:t>
            </a:r>
            <a:r>
              <a:rPr lang="en-US" sz="1200" b="0" i="0" dirty="0" err="1">
                <a:effectLst/>
              </a:rPr>
              <a:t>répondre</a:t>
            </a:r>
            <a:r>
              <a:rPr lang="en-US" sz="1200" b="0" i="0" dirty="0">
                <a:effectLst/>
              </a:rPr>
              <a:t> aux </a:t>
            </a:r>
            <a:r>
              <a:rPr lang="en-US" sz="1200" b="0" i="0" dirty="0" err="1">
                <a:effectLst/>
              </a:rPr>
              <a:t>besoins</a:t>
            </a:r>
            <a:r>
              <a:rPr lang="en-US" sz="1200" b="0" i="0" dirty="0">
                <a:effectLst/>
              </a:rPr>
              <a:t> sur le terrain.</a:t>
            </a:r>
          </a:p>
          <a:p>
            <a:pPr indent="-228600">
              <a:lnSpc>
                <a:spcPct val="90000"/>
              </a:lnSpc>
              <a:spcAft>
                <a:spcPts val="600"/>
              </a:spcAft>
              <a:buFont typeface="Arial" panose="020B0604020202020204" pitchFamily="34" charset="0"/>
              <a:buChar char="•"/>
            </a:pPr>
            <a:endParaRPr lang="en-US" sz="1200" b="0" i="0" dirty="0">
              <a:effectLst/>
            </a:endParaRPr>
          </a:p>
          <a:p>
            <a:pPr>
              <a:lnSpc>
                <a:spcPct val="90000"/>
              </a:lnSpc>
              <a:spcAft>
                <a:spcPts val="600"/>
              </a:spcAft>
            </a:pPr>
            <a:r>
              <a:rPr lang="en-US" sz="1200" b="0" i="0" dirty="0">
                <a:effectLst/>
              </a:rPr>
              <a:t>Cette initiative </a:t>
            </a:r>
            <a:r>
              <a:rPr lang="en-US" sz="1200" b="0" i="0" dirty="0" err="1">
                <a:effectLst/>
              </a:rPr>
              <a:t>renforce</a:t>
            </a:r>
            <a:r>
              <a:rPr lang="en-US" sz="1200" b="0" i="0" dirty="0">
                <a:effectLst/>
              </a:rPr>
              <a:t> </a:t>
            </a:r>
            <a:r>
              <a:rPr lang="en-US" sz="1200" b="0" i="0" dirty="0" err="1">
                <a:effectLst/>
              </a:rPr>
              <a:t>notre</a:t>
            </a:r>
            <a:r>
              <a:rPr lang="en-US" sz="1200" b="0" i="0" dirty="0">
                <a:effectLst/>
              </a:rPr>
              <a:t> engagement à </a:t>
            </a:r>
            <a:r>
              <a:rPr lang="en-US" sz="1200" b="0" i="0" dirty="0" err="1">
                <a:effectLst/>
              </a:rPr>
              <a:t>intervenir</a:t>
            </a:r>
            <a:r>
              <a:rPr lang="en-US" sz="1200" b="0" i="0" dirty="0">
                <a:effectLst/>
              </a:rPr>
              <a:t> </a:t>
            </a:r>
            <a:r>
              <a:rPr lang="en-US" sz="1200" b="0" i="0" dirty="0" err="1">
                <a:effectLst/>
              </a:rPr>
              <a:t>rapidement</a:t>
            </a:r>
            <a:r>
              <a:rPr lang="en-US" sz="1200" b="0" i="0" dirty="0">
                <a:effectLst/>
              </a:rPr>
              <a:t>, </a:t>
            </a:r>
            <a:r>
              <a:rPr lang="en-US" sz="1200" b="0" i="0" dirty="0" err="1">
                <a:effectLst/>
              </a:rPr>
              <a:t>conjointement</a:t>
            </a:r>
            <a:r>
              <a:rPr lang="en-US" sz="1200" b="0" i="0" dirty="0">
                <a:effectLst/>
              </a:rPr>
              <a:t> et </a:t>
            </a:r>
            <a:r>
              <a:rPr lang="en-US" sz="1200" b="0" i="0" dirty="0" err="1">
                <a:effectLst/>
              </a:rPr>
              <a:t>efficacement</a:t>
            </a:r>
            <a:r>
              <a:rPr lang="en-US" sz="1200" b="0" i="0" dirty="0">
                <a:effectLst/>
              </a:rPr>
              <a:t>, </a:t>
            </a:r>
            <a:r>
              <a:rPr lang="en-US" sz="1200" b="0" i="0" dirty="0" err="1">
                <a:effectLst/>
              </a:rPr>
              <a:t>en</a:t>
            </a:r>
            <a:r>
              <a:rPr lang="en-US" sz="1200" b="0" i="0" dirty="0">
                <a:effectLst/>
              </a:rPr>
              <a:t> </a:t>
            </a:r>
            <a:r>
              <a:rPr lang="en-US" sz="1200" b="0" i="0" dirty="0" err="1">
                <a:effectLst/>
              </a:rPr>
              <a:t>répondant</a:t>
            </a:r>
            <a:r>
              <a:rPr lang="en-US" sz="1200" b="0" i="0" dirty="0">
                <a:effectLst/>
              </a:rPr>
              <a:t> aux </a:t>
            </a:r>
            <a:r>
              <a:rPr lang="en-US" sz="1200" b="0" i="0" dirty="0" err="1">
                <a:effectLst/>
              </a:rPr>
              <a:t>besoins</a:t>
            </a:r>
            <a:r>
              <a:rPr lang="en-US" sz="1200" b="0" i="0" dirty="0">
                <a:effectLst/>
              </a:rPr>
              <a:t> </a:t>
            </a:r>
            <a:r>
              <a:rPr lang="en-US" sz="1200" b="0" i="0" dirty="0" err="1">
                <a:effectLst/>
              </a:rPr>
              <a:t>urgents</a:t>
            </a:r>
            <a:r>
              <a:rPr lang="en-US" sz="1200" b="0" i="0" dirty="0">
                <a:effectLst/>
              </a:rPr>
              <a:t> des </a:t>
            </a:r>
            <a:r>
              <a:rPr lang="en-US" sz="1200" b="0" i="0" dirty="0" err="1">
                <a:effectLst/>
              </a:rPr>
              <a:t>personnes</a:t>
            </a:r>
            <a:r>
              <a:rPr lang="en-US" sz="1200" b="0" i="0" dirty="0">
                <a:effectLst/>
              </a:rPr>
              <a:t> </a:t>
            </a:r>
            <a:r>
              <a:rPr lang="en-US" sz="1200" b="0" i="0" dirty="0" err="1">
                <a:effectLst/>
              </a:rPr>
              <a:t>vulnérables</a:t>
            </a:r>
            <a:r>
              <a:rPr lang="en-US" sz="1200" b="0" i="0" dirty="0">
                <a:effectLst/>
              </a:rPr>
              <a:t>. Ensemble, nous </a:t>
            </a:r>
            <a:r>
              <a:rPr lang="en-US" sz="1200" b="0" i="0" dirty="0" err="1">
                <a:effectLst/>
              </a:rPr>
              <a:t>veillons</a:t>
            </a:r>
            <a:r>
              <a:rPr lang="en-US" sz="1200" b="0" i="0" dirty="0">
                <a:effectLst/>
              </a:rPr>
              <a:t> à </a:t>
            </a:r>
            <a:r>
              <a:rPr lang="en-US" sz="1200" b="0" i="0" dirty="0" err="1">
                <a:effectLst/>
              </a:rPr>
              <a:t>ce</a:t>
            </a:r>
            <a:r>
              <a:rPr lang="en-US" sz="1200" b="0" i="0" dirty="0">
                <a:effectLst/>
              </a:rPr>
              <a:t> que </a:t>
            </a:r>
            <a:r>
              <a:rPr lang="en-US" sz="1200" b="0" i="0" dirty="0" err="1">
                <a:effectLst/>
              </a:rPr>
              <a:t>personne</a:t>
            </a:r>
            <a:r>
              <a:rPr lang="en-US" sz="1200" b="0" i="0" dirty="0">
                <a:effectLst/>
              </a:rPr>
              <a:t> ne </a:t>
            </a:r>
            <a:r>
              <a:rPr lang="en-US" sz="1200" b="0" i="0" dirty="0" err="1">
                <a:effectLst/>
              </a:rPr>
              <a:t>soit</a:t>
            </a:r>
            <a:r>
              <a:rPr lang="en-US" sz="1200" b="0" i="0" dirty="0">
                <a:effectLst/>
              </a:rPr>
              <a:t> </a:t>
            </a:r>
            <a:r>
              <a:rPr lang="en-US" sz="1200" b="0" i="0" dirty="0" err="1">
                <a:effectLst/>
              </a:rPr>
              <a:t>laissé</a:t>
            </a:r>
            <a:r>
              <a:rPr lang="en-US" sz="1200" b="0" i="0" dirty="0">
                <a:effectLst/>
              </a:rPr>
              <a:t> pour </a:t>
            </a:r>
            <a:r>
              <a:rPr lang="en-US" sz="1200" b="0" i="0" dirty="0" err="1">
                <a:effectLst/>
              </a:rPr>
              <a:t>compte</a:t>
            </a:r>
            <a:r>
              <a:rPr lang="en-US" sz="1200" b="0" i="0" dirty="0">
                <a:effectLst/>
              </a:rPr>
              <a:t>. </a:t>
            </a:r>
          </a:p>
          <a:p>
            <a:pPr>
              <a:lnSpc>
                <a:spcPct val="90000"/>
              </a:lnSpc>
              <a:spcAft>
                <a:spcPts val="600"/>
              </a:spcAft>
            </a:pPr>
            <a:r>
              <a:rPr lang="en-US" sz="1200" b="0" i="0" dirty="0" err="1">
                <a:effectLst/>
              </a:rPr>
              <a:t>Développer</a:t>
            </a:r>
            <a:r>
              <a:rPr lang="en-US" sz="1200" b="0" i="0" dirty="0">
                <a:effectLst/>
              </a:rPr>
              <a:t> et </a:t>
            </a:r>
            <a:r>
              <a:rPr lang="en-US" sz="1200" b="0" i="0" dirty="0" err="1">
                <a:effectLst/>
              </a:rPr>
              <a:t>maintenir</a:t>
            </a:r>
            <a:r>
              <a:rPr lang="en-US" sz="1200" b="0" i="0" dirty="0">
                <a:effectLst/>
              </a:rPr>
              <a:t> </a:t>
            </a:r>
            <a:r>
              <a:rPr lang="en-US" sz="1200" b="0" i="0" dirty="0" err="1">
                <a:effectLst/>
              </a:rPr>
              <a:t>nos</a:t>
            </a:r>
            <a:r>
              <a:rPr lang="en-US" sz="1200" b="0" i="0" dirty="0">
                <a:effectLst/>
              </a:rPr>
              <a:t> </a:t>
            </a:r>
            <a:r>
              <a:rPr lang="en-US" sz="1200" b="0" i="0" dirty="0" err="1">
                <a:effectLst/>
              </a:rPr>
              <a:t>partenariats</a:t>
            </a:r>
            <a:r>
              <a:rPr lang="en-US" sz="1200" b="0" i="0" dirty="0">
                <a:effectLst/>
              </a:rPr>
              <a:t> avec des organisms </a:t>
            </a:r>
            <a:r>
              <a:rPr lang="en-US" sz="1200" b="0" i="0" dirty="0" err="1">
                <a:effectLst/>
              </a:rPr>
              <a:t>communautaires</a:t>
            </a:r>
            <a:r>
              <a:rPr lang="en-US" sz="1200" b="0" i="0" dirty="0">
                <a:effectLst/>
              </a:rPr>
              <a:t> pour </a:t>
            </a:r>
            <a:r>
              <a:rPr lang="en-US" sz="1200" b="0" i="0" dirty="0" err="1">
                <a:effectLst/>
              </a:rPr>
              <a:t>redonner</a:t>
            </a:r>
            <a:r>
              <a:rPr lang="en-US" sz="1200" b="0" i="0" dirty="0">
                <a:effectLst/>
              </a:rPr>
              <a:t> le surplus de dons </a:t>
            </a:r>
            <a:r>
              <a:rPr lang="en-US" sz="1200" b="0" i="0" dirty="0" err="1">
                <a:effectLst/>
              </a:rPr>
              <a:t>ou</a:t>
            </a:r>
            <a:r>
              <a:rPr lang="en-US" sz="1200" b="0" i="0" dirty="0">
                <a:effectLst/>
              </a:rPr>
              <a:t> </a:t>
            </a:r>
            <a:r>
              <a:rPr lang="en-US" sz="1200" b="0" i="0" dirty="0" err="1">
                <a:effectLst/>
              </a:rPr>
              <a:t>d’items</a:t>
            </a:r>
            <a:r>
              <a:rPr lang="en-US" sz="1200" b="0" i="0" dirty="0">
                <a:effectLst/>
              </a:rPr>
              <a:t> </a:t>
            </a:r>
            <a:r>
              <a:rPr lang="en-US" sz="1200" b="0" i="0" dirty="0" err="1">
                <a:effectLst/>
              </a:rPr>
              <a:t>afin</a:t>
            </a:r>
            <a:r>
              <a:rPr lang="en-US" sz="1200" b="0" i="0" dirty="0">
                <a:effectLst/>
              </a:rPr>
              <a:t> de rejoinder la clientèle la plus </a:t>
            </a:r>
            <a:r>
              <a:rPr lang="en-US" sz="1200" b="0" i="0" dirty="0" err="1">
                <a:effectLst/>
              </a:rPr>
              <a:t>vaste</a:t>
            </a:r>
            <a:r>
              <a:rPr lang="en-US" sz="1200" b="0" i="0" dirty="0">
                <a:effectLst/>
              </a:rPr>
              <a:t> possible </a:t>
            </a:r>
            <a:r>
              <a:rPr lang="en-US" sz="1200" b="0" i="0" dirty="0" err="1">
                <a:effectLst/>
              </a:rPr>
              <a:t>en</a:t>
            </a:r>
            <a:r>
              <a:rPr lang="en-US" sz="1200" b="0" i="0" dirty="0">
                <a:effectLst/>
              </a:rPr>
              <a:t> temps </a:t>
            </a:r>
            <a:r>
              <a:rPr lang="en-US" sz="1200" b="0" i="0" dirty="0" err="1">
                <a:effectLst/>
              </a:rPr>
              <a:t>opportun</a:t>
            </a:r>
            <a:r>
              <a:rPr lang="en-US" sz="1200" b="0" i="0" dirty="0">
                <a:effectLst/>
              </a:rPr>
              <a:t>. </a:t>
            </a:r>
          </a:p>
          <a:p>
            <a:pPr>
              <a:lnSpc>
                <a:spcPct val="90000"/>
              </a:lnSpc>
              <a:spcAft>
                <a:spcPts val="600"/>
              </a:spcAft>
            </a:pPr>
            <a:r>
              <a:rPr lang="en-US" sz="1200" b="0" i="0" dirty="0" err="1">
                <a:effectLst/>
              </a:rPr>
              <a:t>Améliorer</a:t>
            </a:r>
            <a:r>
              <a:rPr lang="en-US" sz="1200" b="0" i="0" dirty="0">
                <a:effectLst/>
              </a:rPr>
              <a:t> le bien-</a:t>
            </a:r>
            <a:r>
              <a:rPr lang="en-US" sz="1200" b="0" i="0" dirty="0" err="1">
                <a:effectLst/>
              </a:rPr>
              <a:t>être</a:t>
            </a:r>
            <a:r>
              <a:rPr lang="en-US" sz="1200" b="0" i="0" dirty="0">
                <a:effectLst/>
              </a:rPr>
              <a:t> et la </a:t>
            </a:r>
            <a:r>
              <a:rPr lang="en-US" sz="1200" b="0" i="0" dirty="0" err="1">
                <a:effectLst/>
              </a:rPr>
              <a:t>sécurité</a:t>
            </a:r>
            <a:r>
              <a:rPr lang="en-US" sz="1200" b="0" i="0" dirty="0">
                <a:effectLst/>
              </a:rPr>
              <a:t> physique des </a:t>
            </a:r>
            <a:r>
              <a:rPr lang="en-US" sz="1200" b="0" i="0" dirty="0" err="1">
                <a:effectLst/>
              </a:rPr>
              <a:t>personnes</a:t>
            </a:r>
            <a:r>
              <a:rPr lang="en-US" sz="1200" b="0" i="0" dirty="0">
                <a:effectLst/>
              </a:rPr>
              <a:t> sans-abri </a:t>
            </a:r>
            <a:r>
              <a:rPr lang="en-US" sz="1200" b="0" i="0" dirty="0" err="1">
                <a:effectLst/>
              </a:rPr>
              <a:t>ou</a:t>
            </a:r>
            <a:r>
              <a:rPr lang="en-US" sz="1200" b="0" i="0" dirty="0">
                <a:effectLst/>
              </a:rPr>
              <a:t> à </a:t>
            </a:r>
            <a:r>
              <a:rPr lang="en-US" sz="1200" b="0" i="0" dirty="0" err="1">
                <a:effectLst/>
              </a:rPr>
              <a:t>faible</a:t>
            </a:r>
            <a:r>
              <a:rPr lang="en-US" sz="1200" b="0" i="0" dirty="0">
                <a:effectLst/>
              </a:rPr>
              <a:t> </a:t>
            </a:r>
            <a:r>
              <a:rPr lang="en-US" sz="1200" b="0" i="0" dirty="0" err="1">
                <a:effectLst/>
              </a:rPr>
              <a:t>revenu</a:t>
            </a:r>
            <a:r>
              <a:rPr lang="en-US" sz="1200" b="0" i="0" dirty="0">
                <a:effectLst/>
              </a:rPr>
              <a:t> dans la </a:t>
            </a:r>
            <a:r>
              <a:rPr lang="en-US" sz="1200" b="0" i="0" dirty="0" err="1">
                <a:effectLst/>
              </a:rPr>
              <a:t>région</a:t>
            </a:r>
            <a:r>
              <a:rPr lang="en-US" sz="1200" b="0" i="0" dirty="0">
                <a:effectLst/>
              </a:rPr>
              <a:t> de Gatineau, au fil des </a:t>
            </a:r>
            <a:r>
              <a:rPr lang="en-US" sz="1200" b="0" i="0" dirty="0" err="1">
                <a:effectLst/>
              </a:rPr>
              <a:t>saisons</a:t>
            </a:r>
            <a:r>
              <a:rPr lang="en-US" sz="1200" b="0" i="0" dirty="0">
                <a:effectLst/>
              </a:rPr>
              <a:t>. </a:t>
            </a:r>
          </a:p>
          <a:p>
            <a:pPr>
              <a:lnSpc>
                <a:spcPct val="90000"/>
              </a:lnSpc>
              <a:spcAft>
                <a:spcPts val="600"/>
              </a:spcAft>
            </a:pPr>
            <a:endParaRPr lang="en-US" sz="1200" dirty="0"/>
          </a:p>
          <a:p>
            <a:pPr>
              <a:lnSpc>
                <a:spcPct val="90000"/>
              </a:lnSpc>
              <a:spcAft>
                <a:spcPts val="600"/>
              </a:spcAft>
            </a:pPr>
            <a:br>
              <a:rPr lang="fr-CA" sz="1200" dirty="0">
                <a:ea typeface="Times New Roman" panose="02020603050405020304" pitchFamily="18" charset="0"/>
                <a:cs typeface="Times New Roman" panose="02020603050405020304" pitchFamily="18" charset="0"/>
              </a:rPr>
            </a:br>
            <a:endParaRPr lang="en-CA" sz="1200" dirty="0"/>
          </a:p>
          <a:p>
            <a:pPr>
              <a:lnSpc>
                <a:spcPct val="90000"/>
              </a:lnSpc>
              <a:spcAft>
                <a:spcPts val="600"/>
              </a:spcAft>
            </a:pPr>
            <a:endParaRPr lang="en-US" sz="1200" b="0" i="0" dirty="0">
              <a:effectLst/>
            </a:endParaRPr>
          </a:p>
          <a:p>
            <a:pPr indent="-228600">
              <a:lnSpc>
                <a:spcPct val="90000"/>
              </a:lnSpc>
              <a:spcAft>
                <a:spcPts val="600"/>
              </a:spcAft>
              <a:buFont typeface="Arial" panose="020B0604020202020204" pitchFamily="34" charset="0"/>
              <a:buChar char="•"/>
            </a:pPr>
            <a:endParaRPr lang="en-US" sz="1200" b="0" i="0" dirty="0">
              <a:effectLst/>
            </a:endParaRPr>
          </a:p>
        </p:txBody>
      </p:sp>
      <p:pic>
        <p:nvPicPr>
          <p:cNvPr id="4" name="Image 3" descr="Une image contenant plein air, Véhicule terrestre, véhicule, ciel&#10;&#10;Le contenu généré par l’IA peut être incorrect.">
            <a:extLst>
              <a:ext uri="{FF2B5EF4-FFF2-40B4-BE49-F238E27FC236}">
                <a16:creationId xmlns:a16="http://schemas.microsoft.com/office/drawing/2014/main" id="{C836473D-F22D-26E6-CAB5-E76214992045}"/>
              </a:ext>
            </a:extLst>
          </p:cNvPr>
          <p:cNvPicPr>
            <a:picLocks noChangeAspect="1"/>
          </p:cNvPicPr>
          <p:nvPr/>
        </p:nvPicPr>
        <p:blipFill>
          <a:blip r:embed="rId2">
            <a:extLst>
              <a:ext uri="{28A0092B-C50C-407E-A947-70E740481C1C}">
                <a14:useLocalDpi xmlns:a14="http://schemas.microsoft.com/office/drawing/2010/main" val="0"/>
              </a:ext>
            </a:extLst>
          </a:blip>
          <a:srcRect l="34999" t="6996" r="-746" b="17980"/>
          <a:stretch>
            <a:fillRect/>
          </a:stretch>
        </p:blipFill>
        <p:spPr>
          <a:xfrm>
            <a:off x="7307580" y="0"/>
            <a:ext cx="5011160"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6" name="ZoneTexte 5">
            <a:extLst>
              <a:ext uri="{FF2B5EF4-FFF2-40B4-BE49-F238E27FC236}">
                <a16:creationId xmlns:a16="http://schemas.microsoft.com/office/drawing/2014/main" id="{15B559CA-A548-21C9-212E-2CB181133709}"/>
              </a:ext>
            </a:extLst>
          </p:cNvPr>
          <p:cNvSpPr txBox="1"/>
          <p:nvPr/>
        </p:nvSpPr>
        <p:spPr>
          <a:xfrm>
            <a:off x="518535" y="659036"/>
            <a:ext cx="5662345" cy="1029577"/>
          </a:xfrm>
          <a:prstGeom prst="rect">
            <a:avLst/>
          </a:prstGeom>
          <a:noFill/>
        </p:spPr>
        <p:txBody>
          <a:bodyPr wrap="square">
            <a:spAutoFit/>
          </a:bodyPr>
          <a:lstStyle/>
          <a:p>
            <a:pPr>
              <a:lnSpc>
                <a:spcPct val="90000"/>
              </a:lnSpc>
              <a:spcAft>
                <a:spcPts val="600"/>
              </a:spcAft>
            </a:pPr>
            <a:r>
              <a:rPr lang="en-US" sz="4400" b="0" i="0" dirty="0">
                <a:effectLst/>
              </a:rPr>
              <a:t>Nos </a:t>
            </a:r>
            <a:r>
              <a:rPr lang="en-US" sz="4400" b="0" i="0" dirty="0" err="1">
                <a:effectLst/>
              </a:rPr>
              <a:t>partenariats</a:t>
            </a:r>
            <a:endParaRPr lang="en-US" sz="4400" b="0" i="0" dirty="0">
              <a:effectLst/>
            </a:endParaRPr>
          </a:p>
          <a:p>
            <a:pPr>
              <a:lnSpc>
                <a:spcPct val="90000"/>
              </a:lnSpc>
              <a:spcAft>
                <a:spcPts val="600"/>
              </a:spcAft>
            </a:pPr>
            <a:r>
              <a:rPr lang="en-US" sz="1800" b="0" i="0" dirty="0">
                <a:effectLst/>
              </a:rPr>
              <a:t>Début des grands </a:t>
            </a:r>
            <a:r>
              <a:rPr lang="en-US" sz="1800" b="0" i="0" dirty="0" err="1">
                <a:effectLst/>
              </a:rPr>
              <a:t>froids</a:t>
            </a:r>
            <a:r>
              <a:rPr lang="en-US" sz="1800" b="0" i="0" dirty="0">
                <a:effectLst/>
              </a:rPr>
              <a:t> et </a:t>
            </a:r>
            <a:r>
              <a:rPr lang="en-US" sz="1800" b="0" i="0" dirty="0" err="1">
                <a:effectLst/>
              </a:rPr>
              <a:t>soutien</a:t>
            </a:r>
            <a:r>
              <a:rPr lang="en-US" sz="1800" b="0" i="0" dirty="0">
                <a:effectLst/>
              </a:rPr>
              <a:t> </a:t>
            </a:r>
            <a:r>
              <a:rPr lang="en-US" sz="1800" b="0" i="0" dirty="0" err="1">
                <a:effectLst/>
              </a:rPr>
              <a:t>accru</a:t>
            </a:r>
            <a:endParaRPr lang="en-US" sz="1800" b="0" i="0" dirty="0">
              <a:effectLst/>
            </a:endParaRPr>
          </a:p>
        </p:txBody>
      </p:sp>
      <p:pic>
        <p:nvPicPr>
          <p:cNvPr id="8" name="Image 7" descr="Une image contenant texte, Police, logo, Rectangle&#10;&#10;Le contenu généré par l’IA peut être incorrect.">
            <a:extLst>
              <a:ext uri="{FF2B5EF4-FFF2-40B4-BE49-F238E27FC236}">
                <a16:creationId xmlns:a16="http://schemas.microsoft.com/office/drawing/2014/main" id="{5042411D-7AF8-F45F-3CFA-88D7E14A91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9770" y="840413"/>
            <a:ext cx="1818022" cy="1118783"/>
          </a:xfrm>
          <a:prstGeom prst="rect">
            <a:avLst/>
          </a:prstGeom>
        </p:spPr>
      </p:pic>
    </p:spTree>
    <p:extLst>
      <p:ext uri="{BB962C8B-B14F-4D97-AF65-F5344CB8AC3E}">
        <p14:creationId xmlns:p14="http://schemas.microsoft.com/office/powerpoint/2010/main" val="25220356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5AC1364A-3E3D-4F0D-8776-78AF3A270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ZoneTexte 1">
            <a:extLst>
              <a:ext uri="{FF2B5EF4-FFF2-40B4-BE49-F238E27FC236}">
                <a16:creationId xmlns:a16="http://schemas.microsoft.com/office/drawing/2014/main" id="{4E1E8A08-2A2B-82E5-3FA4-C77231A18EFC}"/>
              </a:ext>
            </a:extLst>
          </p:cNvPr>
          <p:cNvSpPr txBox="1"/>
          <p:nvPr/>
        </p:nvSpPr>
        <p:spPr>
          <a:xfrm>
            <a:off x="3955453" y="777240"/>
            <a:ext cx="7597667" cy="178308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400" dirty="0">
                <a:latin typeface="+mj-lt"/>
                <a:ea typeface="+mj-ea"/>
                <a:cs typeface="+mj-cs"/>
              </a:rPr>
              <a:t>Des </a:t>
            </a:r>
            <a:r>
              <a:rPr lang="en-US" sz="4400" dirty="0" err="1">
                <a:latin typeface="+mj-lt"/>
                <a:ea typeface="+mj-ea"/>
                <a:cs typeface="+mj-cs"/>
              </a:rPr>
              <a:t>partenaires</a:t>
            </a:r>
            <a:r>
              <a:rPr lang="en-US" sz="4400" dirty="0">
                <a:latin typeface="+mj-lt"/>
                <a:ea typeface="+mj-ea"/>
                <a:cs typeface="+mj-cs"/>
              </a:rPr>
              <a:t> </a:t>
            </a:r>
            <a:r>
              <a:rPr lang="en-US" sz="4400" dirty="0" err="1">
                <a:latin typeface="+mj-lt"/>
                <a:ea typeface="+mj-ea"/>
                <a:cs typeface="+mj-cs"/>
              </a:rPr>
              <a:t>irremplaçables</a:t>
            </a:r>
            <a:r>
              <a:rPr lang="en-US" sz="4400" dirty="0">
                <a:latin typeface="+mj-lt"/>
                <a:ea typeface="+mj-ea"/>
                <a:cs typeface="+mj-cs"/>
              </a:rPr>
              <a:t> : </a:t>
            </a:r>
            <a:r>
              <a:rPr lang="en-US" sz="3600" dirty="0" err="1">
                <a:latin typeface="+mj-lt"/>
                <a:ea typeface="+mj-ea"/>
                <a:cs typeface="+mj-cs"/>
              </a:rPr>
              <a:t>Moisson</a:t>
            </a:r>
            <a:r>
              <a:rPr lang="en-US" sz="3600" dirty="0">
                <a:latin typeface="+mj-lt"/>
                <a:ea typeface="+mj-ea"/>
                <a:cs typeface="+mj-cs"/>
              </a:rPr>
              <a:t> Outaouais, la Ville de Gatineau et le CISSSO</a:t>
            </a:r>
          </a:p>
          <a:p>
            <a:pPr>
              <a:lnSpc>
                <a:spcPct val="90000"/>
              </a:lnSpc>
              <a:spcBef>
                <a:spcPct val="0"/>
              </a:spcBef>
              <a:spcAft>
                <a:spcPts val="600"/>
              </a:spcAft>
            </a:pPr>
            <a:endParaRPr lang="en-US" sz="3800" dirty="0">
              <a:latin typeface="+mj-lt"/>
              <a:ea typeface="+mj-ea"/>
              <a:cs typeface="+mj-cs"/>
            </a:endParaRPr>
          </a:p>
        </p:txBody>
      </p:sp>
      <p:pic>
        <p:nvPicPr>
          <p:cNvPr id="4" name="Image 3" descr="Une image contenant texte, Police, logo, conception&#10;&#10;Le contenu généré par l’IA peut être incorrect.">
            <a:extLst>
              <a:ext uri="{FF2B5EF4-FFF2-40B4-BE49-F238E27FC236}">
                <a16:creationId xmlns:a16="http://schemas.microsoft.com/office/drawing/2014/main" id="{94AC43B6-F780-AE9A-DCAA-AB13BFF7E0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5202" y="418691"/>
            <a:ext cx="1858165" cy="1858165"/>
          </a:xfrm>
          <a:prstGeom prst="rect">
            <a:avLst/>
          </a:prstGeom>
        </p:spPr>
      </p:pic>
      <p:sp>
        <p:nvSpPr>
          <p:cNvPr id="15"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7494"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Image 7" descr="Une image contenant texte, Graphique, Police, logo&#10;&#10;Le contenu généré par l’IA peut être incorrect.">
            <a:extLst>
              <a:ext uri="{FF2B5EF4-FFF2-40B4-BE49-F238E27FC236}">
                <a16:creationId xmlns:a16="http://schemas.microsoft.com/office/drawing/2014/main" id="{EF805875-8976-3E93-59DE-6D488F9180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923" y="2539771"/>
            <a:ext cx="2847663" cy="1402474"/>
          </a:xfrm>
          <a:prstGeom prst="rect">
            <a:avLst/>
          </a:prstGeom>
        </p:spPr>
      </p:pic>
      <p:sp>
        <p:nvSpPr>
          <p:cNvPr id="5" name="ZoneTexte 4">
            <a:extLst>
              <a:ext uri="{FF2B5EF4-FFF2-40B4-BE49-F238E27FC236}">
                <a16:creationId xmlns:a16="http://schemas.microsoft.com/office/drawing/2014/main" id="{955183F2-CB7E-BFF1-31DD-A8B3CCE69866}"/>
              </a:ext>
            </a:extLst>
          </p:cNvPr>
          <p:cNvSpPr txBox="1"/>
          <p:nvPr/>
        </p:nvSpPr>
        <p:spPr>
          <a:xfrm>
            <a:off x="3955454" y="2560320"/>
            <a:ext cx="8233497" cy="4297680"/>
          </a:xfrm>
          <a:prstGeom prst="rect">
            <a:avLst/>
          </a:prstGeom>
        </p:spPr>
        <p:txBody>
          <a:bodyPr vert="horz" lIns="91440" tIns="45720" rIns="91440" bIns="45720" rtlCol="0">
            <a:noAutofit/>
          </a:bodyPr>
          <a:lstStyle/>
          <a:p>
            <a:pPr>
              <a:lnSpc>
                <a:spcPct val="90000"/>
              </a:lnSpc>
              <a:spcAft>
                <a:spcPts val="600"/>
              </a:spcAft>
            </a:pPr>
            <a:r>
              <a:rPr lang="en-US" sz="1600" dirty="0" err="1"/>
              <a:t>Itinérance</a:t>
            </a:r>
            <a:r>
              <a:rPr lang="en-US" sz="1600" dirty="0"/>
              <a:t> </a:t>
            </a:r>
            <a:r>
              <a:rPr lang="en-US" sz="1600" dirty="0" err="1"/>
              <a:t>Zéro</a:t>
            </a:r>
            <a:r>
              <a:rPr lang="en-US" sz="1600" dirty="0"/>
              <a:t> </a:t>
            </a:r>
            <a:r>
              <a:rPr lang="en-US" sz="1600" dirty="0" err="1"/>
              <a:t>est</a:t>
            </a:r>
            <a:r>
              <a:rPr lang="en-US" sz="1600" dirty="0"/>
              <a:t> un </a:t>
            </a:r>
            <a:r>
              <a:rPr lang="en-US" sz="1600" dirty="0" err="1"/>
              <a:t>organisme</a:t>
            </a:r>
            <a:r>
              <a:rPr lang="en-US" sz="1600" dirty="0"/>
              <a:t> </a:t>
            </a:r>
            <a:r>
              <a:rPr lang="en-US" sz="1600" dirty="0" err="1"/>
              <a:t>affilié</a:t>
            </a:r>
            <a:r>
              <a:rPr lang="en-US" sz="1600" dirty="0"/>
              <a:t> à la </a:t>
            </a:r>
            <a:r>
              <a:rPr lang="en-US" sz="1600" dirty="0" err="1"/>
              <a:t>banque</a:t>
            </a:r>
            <a:r>
              <a:rPr lang="en-US" sz="1600" dirty="0"/>
              <a:t> </a:t>
            </a:r>
            <a:r>
              <a:rPr lang="en-US" sz="1600" dirty="0" err="1"/>
              <a:t>alimentaire</a:t>
            </a:r>
            <a:r>
              <a:rPr lang="en-US" sz="1600" dirty="0"/>
              <a:t> </a:t>
            </a:r>
            <a:r>
              <a:rPr lang="en-US" sz="1600" dirty="0" err="1"/>
              <a:t>régionale</a:t>
            </a:r>
            <a:r>
              <a:rPr lang="en-US" sz="1600" dirty="0"/>
              <a:t>, </a:t>
            </a:r>
            <a:r>
              <a:rPr lang="en-US" sz="1600" dirty="0" err="1"/>
              <a:t>Moisson</a:t>
            </a:r>
            <a:r>
              <a:rPr lang="en-US" sz="1600" dirty="0"/>
              <a:t> Outaouais, qui se </a:t>
            </a:r>
            <a:r>
              <a:rPr lang="en-US" sz="1600" dirty="0" err="1"/>
              <a:t>mobilise</a:t>
            </a:r>
            <a:r>
              <a:rPr lang="en-US" sz="1600" dirty="0"/>
              <a:t> pour </a:t>
            </a:r>
            <a:r>
              <a:rPr lang="en-US" sz="1600" dirty="0" err="1"/>
              <a:t>lutter</a:t>
            </a:r>
            <a:r>
              <a:rPr lang="en-US" sz="1600" dirty="0"/>
              <a:t> </a:t>
            </a:r>
            <a:r>
              <a:rPr lang="en-US" sz="1600" dirty="0" err="1"/>
              <a:t>contre</a:t>
            </a:r>
            <a:r>
              <a:rPr lang="en-US" sz="1600" dirty="0"/>
              <a:t> </a:t>
            </a:r>
            <a:r>
              <a:rPr lang="en-US" sz="1600" dirty="0" err="1"/>
              <a:t>l’insécurité</a:t>
            </a:r>
            <a:r>
              <a:rPr lang="en-US" sz="1600" dirty="0"/>
              <a:t> </a:t>
            </a:r>
            <a:r>
              <a:rPr lang="en-US" sz="1600" dirty="0" err="1"/>
              <a:t>alimentaire</a:t>
            </a:r>
            <a:r>
              <a:rPr lang="en-US" sz="1600" dirty="0"/>
              <a:t> dans la </a:t>
            </a:r>
            <a:r>
              <a:rPr lang="en-US" sz="1600" dirty="0" err="1"/>
              <a:t>région</a:t>
            </a:r>
            <a:r>
              <a:rPr lang="en-US" sz="1600" dirty="0"/>
              <a:t>.</a:t>
            </a:r>
          </a:p>
          <a:p>
            <a:pPr>
              <a:lnSpc>
                <a:spcPct val="90000"/>
              </a:lnSpc>
              <a:spcAft>
                <a:spcPts val="600"/>
              </a:spcAft>
            </a:pPr>
            <a:endParaRPr lang="en-US" sz="1600" dirty="0">
              <a:effectLst/>
            </a:endParaRPr>
          </a:p>
          <a:p>
            <a:pPr>
              <a:lnSpc>
                <a:spcPct val="90000"/>
              </a:lnSpc>
              <a:spcAft>
                <a:spcPts val="600"/>
              </a:spcAft>
            </a:pPr>
            <a:r>
              <a:rPr lang="en-US" sz="1600" dirty="0">
                <a:effectLst/>
              </a:rPr>
              <a:t>Nous </a:t>
            </a:r>
            <a:r>
              <a:rPr lang="en-US" sz="1600" dirty="0" err="1">
                <a:effectLst/>
              </a:rPr>
              <a:t>exploitons</a:t>
            </a:r>
            <a:r>
              <a:rPr lang="en-US" sz="1600" dirty="0">
                <a:effectLst/>
              </a:rPr>
              <a:t> </a:t>
            </a:r>
            <a:r>
              <a:rPr lang="en-US" sz="1600" dirty="0" err="1">
                <a:effectLst/>
              </a:rPr>
              <a:t>une</a:t>
            </a:r>
            <a:r>
              <a:rPr lang="en-US" sz="1600" dirty="0">
                <a:effectLst/>
              </a:rPr>
              <a:t> cuisine </a:t>
            </a:r>
            <a:r>
              <a:rPr lang="en-US" sz="1600" dirty="0" err="1">
                <a:effectLst/>
              </a:rPr>
              <a:t>communautaire</a:t>
            </a:r>
            <a:r>
              <a:rPr lang="en-US" sz="1600" dirty="0">
                <a:effectLst/>
              </a:rPr>
              <a:t> à l’ancienne caserne </a:t>
            </a:r>
            <a:r>
              <a:rPr lang="en-US" sz="1600" dirty="0" err="1">
                <a:effectLst/>
              </a:rPr>
              <a:t>située</a:t>
            </a:r>
            <a:r>
              <a:rPr lang="en-US" sz="1600" dirty="0">
                <a:effectLst/>
              </a:rPr>
              <a:t> sur le boulevard Saint-René Est </a:t>
            </a:r>
            <a:r>
              <a:rPr lang="en-US" sz="1600" dirty="0" err="1">
                <a:effectLst/>
              </a:rPr>
              <a:t>offerte</a:t>
            </a:r>
            <a:r>
              <a:rPr lang="en-US" sz="1600" dirty="0">
                <a:effectLst/>
              </a:rPr>
              <a:t> </a:t>
            </a:r>
            <a:r>
              <a:rPr lang="en-US" sz="1600" dirty="0" err="1">
                <a:effectLst/>
              </a:rPr>
              <a:t>gracieusement</a:t>
            </a:r>
            <a:r>
              <a:rPr lang="en-US" sz="1600" dirty="0">
                <a:effectLst/>
              </a:rPr>
              <a:t> par la Ville de Gatineau. Ce lieu </a:t>
            </a:r>
            <a:r>
              <a:rPr lang="en-US" sz="1600" dirty="0" err="1">
                <a:effectLst/>
              </a:rPr>
              <a:t>sert</a:t>
            </a:r>
            <a:r>
              <a:rPr lang="en-US" sz="1600" dirty="0">
                <a:effectLst/>
              </a:rPr>
              <a:t> </a:t>
            </a:r>
            <a:r>
              <a:rPr lang="en-US" sz="1600" dirty="0" err="1">
                <a:effectLst/>
              </a:rPr>
              <a:t>principalement</a:t>
            </a:r>
            <a:r>
              <a:rPr lang="en-US" sz="1600" dirty="0">
                <a:effectLst/>
              </a:rPr>
              <a:t> pour le tri, la </a:t>
            </a:r>
            <a:r>
              <a:rPr lang="en-US" sz="1600" dirty="0" err="1">
                <a:effectLst/>
              </a:rPr>
              <a:t>préparation</a:t>
            </a:r>
            <a:r>
              <a:rPr lang="en-US" sz="1600" dirty="0">
                <a:effectLst/>
              </a:rPr>
              <a:t> des aliments, la confection et la mise </a:t>
            </a:r>
            <a:r>
              <a:rPr lang="en-US" sz="1600" dirty="0" err="1">
                <a:effectLst/>
              </a:rPr>
              <a:t>en</a:t>
            </a:r>
            <a:r>
              <a:rPr lang="en-US" sz="1600" dirty="0">
                <a:effectLst/>
              </a:rPr>
              <a:t> assiette des </a:t>
            </a:r>
            <a:r>
              <a:rPr lang="en-US" sz="1600" dirty="0" err="1">
                <a:effectLst/>
              </a:rPr>
              <a:t>repas</a:t>
            </a:r>
            <a:r>
              <a:rPr lang="en-US" sz="1600" dirty="0">
                <a:effectLst/>
              </a:rPr>
              <a:t> pour distribution.  Une </a:t>
            </a:r>
            <a:r>
              <a:rPr lang="en-US" sz="1600" dirty="0" err="1">
                <a:effectLst/>
              </a:rPr>
              <a:t>trentaine</a:t>
            </a:r>
            <a:r>
              <a:rPr lang="en-US" sz="1600" dirty="0">
                <a:effectLst/>
              </a:rPr>
              <a:t> de </a:t>
            </a:r>
            <a:r>
              <a:rPr lang="en-US" sz="1600" dirty="0" err="1">
                <a:effectLst/>
              </a:rPr>
              <a:t>bénévoles</a:t>
            </a:r>
            <a:r>
              <a:rPr lang="en-US" sz="1600" dirty="0">
                <a:effectLst/>
              </a:rPr>
              <a:t> se </a:t>
            </a:r>
            <a:r>
              <a:rPr lang="en-US" sz="1600" dirty="0" err="1">
                <a:effectLst/>
              </a:rPr>
              <a:t>partagent</a:t>
            </a:r>
            <a:r>
              <a:rPr lang="en-US" sz="1600" dirty="0">
                <a:effectLst/>
              </a:rPr>
              <a:t> </a:t>
            </a:r>
            <a:r>
              <a:rPr lang="en-US" sz="1600" dirty="0" err="1">
                <a:effectLst/>
              </a:rPr>
              <a:t>l’organisation</a:t>
            </a:r>
            <a:r>
              <a:rPr lang="en-US" sz="1600" dirty="0">
                <a:effectLst/>
              </a:rPr>
              <a:t> de </a:t>
            </a:r>
            <a:r>
              <a:rPr lang="en-US" sz="1600" dirty="0" err="1">
                <a:effectLst/>
              </a:rPr>
              <a:t>cette</a:t>
            </a:r>
            <a:r>
              <a:rPr lang="en-US" sz="1600" dirty="0">
                <a:effectLst/>
              </a:rPr>
              <a:t> </a:t>
            </a:r>
            <a:r>
              <a:rPr lang="en-US" sz="1600" dirty="0" err="1">
                <a:effectLst/>
              </a:rPr>
              <a:t>activité</a:t>
            </a:r>
            <a:r>
              <a:rPr lang="en-US" sz="1600" dirty="0">
                <a:effectLst/>
              </a:rPr>
              <a:t>, avec </a:t>
            </a:r>
            <a:r>
              <a:rPr lang="en-US" sz="1600" dirty="0" err="1">
                <a:effectLst/>
              </a:rPr>
              <a:t>l’aide</a:t>
            </a:r>
            <a:r>
              <a:rPr lang="en-US" sz="1600" dirty="0">
                <a:effectLst/>
              </a:rPr>
              <a:t> d’un </a:t>
            </a:r>
            <a:r>
              <a:rPr lang="en-US" sz="1600" dirty="0" err="1">
                <a:effectLst/>
              </a:rPr>
              <a:t>commis</a:t>
            </a:r>
            <a:r>
              <a:rPr lang="en-US" sz="1600" dirty="0">
                <a:effectLst/>
              </a:rPr>
              <a:t> qui aide à la </a:t>
            </a:r>
            <a:r>
              <a:rPr lang="en-US" sz="1600" dirty="0" err="1">
                <a:effectLst/>
              </a:rPr>
              <a:t>réception</a:t>
            </a:r>
            <a:r>
              <a:rPr lang="en-US" sz="1600" dirty="0">
                <a:effectLst/>
              </a:rPr>
              <a:t> et à </a:t>
            </a:r>
            <a:r>
              <a:rPr lang="en-US" sz="1600" dirty="0" err="1">
                <a:effectLst/>
              </a:rPr>
              <a:t>l’organisation</a:t>
            </a:r>
            <a:r>
              <a:rPr lang="en-US" sz="1600" dirty="0">
                <a:effectLst/>
              </a:rPr>
              <a:t> pour </a:t>
            </a:r>
            <a:r>
              <a:rPr lang="en-US" sz="1600" dirty="0" err="1">
                <a:effectLst/>
              </a:rPr>
              <a:t>entreposer</a:t>
            </a:r>
            <a:r>
              <a:rPr lang="en-US" sz="1600" dirty="0">
                <a:effectLst/>
              </a:rPr>
              <a:t> les </a:t>
            </a:r>
            <a:r>
              <a:rPr lang="en-US" sz="1600" dirty="0" err="1">
                <a:effectLst/>
              </a:rPr>
              <a:t>denrées</a:t>
            </a:r>
            <a:r>
              <a:rPr lang="en-US" sz="1600" dirty="0">
                <a:effectLst/>
              </a:rPr>
              <a:t> </a:t>
            </a:r>
            <a:r>
              <a:rPr lang="en-US" sz="1600" dirty="0" err="1">
                <a:effectLst/>
              </a:rPr>
              <a:t>périssables</a:t>
            </a:r>
            <a:r>
              <a:rPr lang="en-US" sz="1600" dirty="0">
                <a:effectLst/>
              </a:rPr>
              <a:t>. Un chef </a:t>
            </a:r>
            <a:r>
              <a:rPr lang="en-US" sz="1600" dirty="0" err="1">
                <a:effectLst/>
              </a:rPr>
              <a:t>cuisinier</a:t>
            </a:r>
            <a:r>
              <a:rPr lang="en-US" sz="1600" dirty="0">
                <a:effectLst/>
              </a:rPr>
              <a:t> </a:t>
            </a:r>
            <a:r>
              <a:rPr lang="en-US" sz="1600" dirty="0" err="1">
                <a:effectLst/>
              </a:rPr>
              <a:t>rémunéré</a:t>
            </a:r>
            <a:r>
              <a:rPr lang="en-US" sz="1600" dirty="0">
                <a:effectLst/>
              </a:rPr>
              <a:t> aide à </a:t>
            </a:r>
            <a:r>
              <a:rPr lang="en-US" sz="1600" dirty="0" err="1">
                <a:effectLst/>
              </a:rPr>
              <a:t>coordonner</a:t>
            </a:r>
            <a:r>
              <a:rPr lang="en-US" sz="1600" dirty="0">
                <a:effectLst/>
              </a:rPr>
              <a:t> les </a:t>
            </a:r>
            <a:r>
              <a:rPr lang="en-US" sz="1600" dirty="0" err="1">
                <a:effectLst/>
              </a:rPr>
              <a:t>activités</a:t>
            </a:r>
            <a:r>
              <a:rPr lang="en-US" sz="1600" dirty="0">
                <a:effectLst/>
              </a:rPr>
              <a:t> </a:t>
            </a:r>
            <a:r>
              <a:rPr lang="en-US" sz="1600" dirty="0" err="1">
                <a:effectLst/>
              </a:rPr>
              <a:t>en</a:t>
            </a:r>
            <a:r>
              <a:rPr lang="en-US" sz="1600" dirty="0">
                <a:effectLst/>
              </a:rPr>
              <a:t> cuisine.</a:t>
            </a:r>
          </a:p>
          <a:p>
            <a:pPr>
              <a:lnSpc>
                <a:spcPct val="90000"/>
              </a:lnSpc>
              <a:spcAft>
                <a:spcPts val="600"/>
              </a:spcAft>
            </a:pPr>
            <a:r>
              <a:rPr lang="en-US" sz="1600" dirty="0">
                <a:effectLst/>
              </a:rPr>
              <a:t>Ensemble, nous </a:t>
            </a:r>
            <a:r>
              <a:rPr lang="en-US" sz="1600" dirty="0" err="1">
                <a:effectLst/>
              </a:rPr>
              <a:t>faisons</a:t>
            </a:r>
            <a:r>
              <a:rPr lang="en-US" sz="1600" dirty="0">
                <a:effectLst/>
              </a:rPr>
              <a:t> face à un </a:t>
            </a:r>
            <a:r>
              <a:rPr lang="en-US" sz="1600" dirty="0" err="1">
                <a:effectLst/>
              </a:rPr>
              <a:t>besoin</a:t>
            </a:r>
            <a:r>
              <a:rPr lang="en-US" sz="1600" dirty="0">
                <a:effectLst/>
              </a:rPr>
              <a:t> croissant des </a:t>
            </a:r>
            <a:r>
              <a:rPr lang="en-US" sz="1600" dirty="0" err="1">
                <a:effectLst/>
              </a:rPr>
              <a:t>demandes</a:t>
            </a:r>
            <a:r>
              <a:rPr lang="en-US" sz="1600" dirty="0">
                <a:effectLst/>
              </a:rPr>
              <a:t> </a:t>
            </a:r>
            <a:r>
              <a:rPr lang="en-US" sz="1600" dirty="0" err="1">
                <a:effectLst/>
              </a:rPr>
              <a:t>alimentaires</a:t>
            </a:r>
            <a:r>
              <a:rPr lang="en-US" sz="1600" dirty="0">
                <a:effectLst/>
              </a:rPr>
              <a:t>. </a:t>
            </a:r>
            <a:r>
              <a:rPr lang="en-US" sz="1600" dirty="0" err="1">
                <a:effectLst/>
              </a:rPr>
              <a:t>Moisson</a:t>
            </a:r>
            <a:r>
              <a:rPr lang="en-US" sz="1600" dirty="0">
                <a:effectLst/>
              </a:rPr>
              <a:t> Outaouais qui </a:t>
            </a:r>
            <a:r>
              <a:rPr lang="en-US" sz="1600" dirty="0" err="1">
                <a:effectLst/>
              </a:rPr>
              <a:t>collecte</a:t>
            </a:r>
            <a:r>
              <a:rPr lang="en-US" sz="1600" dirty="0">
                <a:effectLst/>
              </a:rPr>
              <a:t> des </a:t>
            </a:r>
            <a:r>
              <a:rPr lang="en-US" sz="1600" dirty="0" err="1">
                <a:effectLst/>
              </a:rPr>
              <a:t>denrées</a:t>
            </a:r>
            <a:r>
              <a:rPr lang="en-US" sz="1600" dirty="0">
                <a:effectLst/>
              </a:rPr>
              <a:t> </a:t>
            </a:r>
            <a:r>
              <a:rPr lang="en-US" sz="1600" dirty="0"/>
              <a:t>via son </a:t>
            </a:r>
            <a:r>
              <a:rPr lang="en-US" sz="1600" dirty="0" err="1"/>
              <a:t>Programme</a:t>
            </a:r>
            <a:r>
              <a:rPr lang="en-US" sz="1600" dirty="0"/>
              <a:t> de </a:t>
            </a:r>
            <a:r>
              <a:rPr lang="en-US" sz="1600" dirty="0" err="1"/>
              <a:t>récupération</a:t>
            </a:r>
            <a:r>
              <a:rPr lang="en-US" sz="1600" dirty="0"/>
              <a:t> </a:t>
            </a:r>
            <a:r>
              <a:rPr lang="en-US" sz="1600" dirty="0" err="1"/>
              <a:t>en</a:t>
            </a:r>
            <a:r>
              <a:rPr lang="en-US" sz="1600" dirty="0"/>
              <a:t> </a:t>
            </a:r>
            <a:r>
              <a:rPr lang="en-US" sz="1600" dirty="0" err="1"/>
              <a:t>supermarchés</a:t>
            </a:r>
            <a:r>
              <a:rPr lang="en-US" sz="1600" dirty="0"/>
              <a:t> (PRS)</a:t>
            </a:r>
            <a:r>
              <a:rPr lang="en-US" sz="1600" dirty="0">
                <a:effectLst/>
              </a:rPr>
              <a:t> et les </a:t>
            </a:r>
            <a:r>
              <a:rPr lang="en-US" sz="1600" dirty="0" err="1">
                <a:effectLst/>
              </a:rPr>
              <a:t>distribue</a:t>
            </a:r>
            <a:r>
              <a:rPr lang="en-US" sz="1600" dirty="0">
                <a:effectLst/>
              </a:rPr>
              <a:t> à divers </a:t>
            </a:r>
            <a:r>
              <a:rPr lang="en-US" sz="1600" dirty="0" err="1">
                <a:effectLst/>
              </a:rPr>
              <a:t>organismes</a:t>
            </a:r>
            <a:r>
              <a:rPr lang="en-US" sz="1600" dirty="0">
                <a:effectLst/>
              </a:rPr>
              <a:t> de </a:t>
            </a:r>
            <a:r>
              <a:rPr lang="en-US" sz="1600" dirty="0" err="1">
                <a:effectLst/>
              </a:rPr>
              <a:t>sécurité</a:t>
            </a:r>
            <a:r>
              <a:rPr lang="en-US" sz="1600" dirty="0">
                <a:effectLst/>
              </a:rPr>
              <a:t> </a:t>
            </a:r>
            <a:r>
              <a:rPr lang="en-US" sz="1600" dirty="0" err="1">
                <a:effectLst/>
              </a:rPr>
              <a:t>alimentaire</a:t>
            </a:r>
            <a:r>
              <a:rPr lang="en-US" sz="1600" dirty="0">
                <a:effectLst/>
              </a:rPr>
              <a:t>. Nous </a:t>
            </a:r>
            <a:r>
              <a:rPr lang="en-US" sz="1600" dirty="0" err="1">
                <a:effectLst/>
              </a:rPr>
              <a:t>complétons</a:t>
            </a:r>
            <a:r>
              <a:rPr lang="en-US" sz="1600" dirty="0">
                <a:effectLst/>
              </a:rPr>
              <a:t> </a:t>
            </a:r>
            <a:r>
              <a:rPr lang="en-US" sz="1600" dirty="0" err="1">
                <a:effectLst/>
              </a:rPr>
              <a:t>nos</a:t>
            </a:r>
            <a:r>
              <a:rPr lang="en-US" sz="1600" dirty="0">
                <a:effectLst/>
              </a:rPr>
              <a:t> </a:t>
            </a:r>
            <a:r>
              <a:rPr lang="en-US" sz="1600" dirty="0" err="1">
                <a:effectLst/>
              </a:rPr>
              <a:t>repas</a:t>
            </a:r>
            <a:r>
              <a:rPr lang="en-US" sz="1600" dirty="0">
                <a:effectLst/>
              </a:rPr>
              <a:t> avec la </a:t>
            </a:r>
            <a:r>
              <a:rPr lang="en-US" sz="1600" dirty="0" err="1"/>
              <a:t>somme</a:t>
            </a:r>
            <a:r>
              <a:rPr lang="en-US" sz="1600" dirty="0"/>
              <a:t> issue de la subvention PSOC du Centre </a:t>
            </a:r>
            <a:r>
              <a:rPr lang="en-US" sz="1600" dirty="0" err="1"/>
              <a:t>intégré</a:t>
            </a:r>
            <a:r>
              <a:rPr lang="en-US" sz="1600" dirty="0"/>
              <a:t> de santé et de services </a:t>
            </a:r>
            <a:r>
              <a:rPr lang="en-US" sz="1600" dirty="0" err="1"/>
              <a:t>sociaux</a:t>
            </a:r>
            <a:r>
              <a:rPr lang="en-US" sz="1600" dirty="0"/>
              <a:t> de </a:t>
            </a:r>
            <a:r>
              <a:rPr lang="en-US" sz="1600" dirty="0" err="1"/>
              <a:t>l’Outaouais</a:t>
            </a:r>
            <a:r>
              <a:rPr lang="en-US" sz="1600" dirty="0"/>
              <a:t>, la</a:t>
            </a:r>
            <a:r>
              <a:rPr lang="en-US" sz="1600" dirty="0">
                <a:effectLst/>
              </a:rPr>
              <a:t> </a:t>
            </a:r>
            <a:r>
              <a:rPr lang="en-US" sz="1600" dirty="0" err="1">
                <a:effectLst/>
              </a:rPr>
              <a:t>générosité</a:t>
            </a:r>
            <a:r>
              <a:rPr lang="en-US" sz="1600" dirty="0">
                <a:effectLst/>
              </a:rPr>
              <a:t> des </a:t>
            </a:r>
            <a:r>
              <a:rPr lang="en-US" sz="1600" dirty="0" err="1">
                <a:effectLst/>
              </a:rPr>
              <a:t>marchands</a:t>
            </a:r>
            <a:r>
              <a:rPr lang="en-US" sz="1600" dirty="0">
                <a:effectLst/>
              </a:rPr>
              <a:t> </a:t>
            </a:r>
            <a:r>
              <a:rPr lang="en-US" sz="1600" dirty="0" err="1">
                <a:effectLst/>
              </a:rPr>
              <a:t>locaux</a:t>
            </a:r>
            <a:r>
              <a:rPr lang="en-US" sz="1600" dirty="0">
                <a:effectLst/>
              </a:rPr>
              <a:t> et des </a:t>
            </a:r>
            <a:r>
              <a:rPr lang="en-US" sz="1600" dirty="0" err="1">
                <a:effectLst/>
              </a:rPr>
              <a:t>citoyens</a:t>
            </a:r>
            <a:r>
              <a:rPr lang="en-US" sz="1600" dirty="0">
                <a:effectLst/>
              </a:rPr>
              <a:t> via </a:t>
            </a:r>
            <a:r>
              <a:rPr lang="en-US" sz="1600" dirty="0" err="1">
                <a:effectLst/>
              </a:rPr>
              <a:t>nos</a:t>
            </a:r>
            <a:r>
              <a:rPr lang="en-US" sz="1600" dirty="0">
                <a:effectLst/>
              </a:rPr>
              <a:t> 11 800 </a:t>
            </a:r>
            <a:r>
              <a:rPr lang="en-US" sz="1600" dirty="0" err="1">
                <a:effectLst/>
              </a:rPr>
              <a:t>membres</a:t>
            </a:r>
            <a:r>
              <a:rPr lang="en-US" sz="1600" dirty="0">
                <a:effectLst/>
              </a:rPr>
              <a:t> de </a:t>
            </a:r>
            <a:r>
              <a:rPr lang="en-US" sz="1600" dirty="0" err="1">
                <a:effectLst/>
              </a:rPr>
              <a:t>notre</a:t>
            </a:r>
            <a:r>
              <a:rPr lang="en-US" sz="1600" dirty="0">
                <a:effectLst/>
              </a:rPr>
              <a:t> </a:t>
            </a:r>
            <a:r>
              <a:rPr lang="en-US" sz="1600" dirty="0" err="1">
                <a:effectLst/>
              </a:rPr>
              <a:t>groupe</a:t>
            </a:r>
            <a:r>
              <a:rPr lang="en-US" sz="1600" dirty="0">
                <a:effectLst/>
              </a:rPr>
              <a:t> </a:t>
            </a:r>
            <a:r>
              <a:rPr lang="en-US" sz="1600" dirty="0" err="1">
                <a:effectLst/>
              </a:rPr>
              <a:t>Itinérance</a:t>
            </a:r>
            <a:r>
              <a:rPr lang="en-US" sz="1600" dirty="0">
                <a:effectLst/>
              </a:rPr>
              <a:t> </a:t>
            </a:r>
            <a:r>
              <a:rPr lang="en-US" sz="1600" dirty="0" err="1">
                <a:effectLst/>
              </a:rPr>
              <a:t>Zéro</a:t>
            </a:r>
            <a:r>
              <a:rPr lang="en-US" sz="1600" dirty="0">
                <a:effectLst/>
              </a:rPr>
              <a:t> (Gatineau) Facebook.  </a:t>
            </a:r>
          </a:p>
        </p:txBody>
      </p:sp>
      <p:pic>
        <p:nvPicPr>
          <p:cNvPr id="10" name="Image 9" descr="Une image contenant texte, Police, capture d’écran, blanc&#10;&#10;Le contenu généré par l’IA peut être incorrect.">
            <a:extLst>
              <a:ext uri="{FF2B5EF4-FFF2-40B4-BE49-F238E27FC236}">
                <a16:creationId xmlns:a16="http://schemas.microsoft.com/office/drawing/2014/main" id="{2F2640A7-5E3A-9950-ACBF-974C870FD8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148" y="4482345"/>
            <a:ext cx="3011235" cy="1420394"/>
          </a:xfrm>
          <a:prstGeom prst="rect">
            <a:avLst/>
          </a:prstGeom>
        </p:spPr>
      </p:pic>
      <p:sp>
        <p:nvSpPr>
          <p:cNvPr id="3" name="ZoneTexte 2">
            <a:extLst>
              <a:ext uri="{FF2B5EF4-FFF2-40B4-BE49-F238E27FC236}">
                <a16:creationId xmlns:a16="http://schemas.microsoft.com/office/drawing/2014/main" id="{29490545-A173-5946-BA88-9B77889F75B7}"/>
              </a:ext>
            </a:extLst>
          </p:cNvPr>
          <p:cNvSpPr txBox="1"/>
          <p:nvPr/>
        </p:nvSpPr>
        <p:spPr>
          <a:xfrm>
            <a:off x="638880" y="2170439"/>
            <a:ext cx="3021503" cy="369332"/>
          </a:xfrm>
          <a:prstGeom prst="rect">
            <a:avLst/>
          </a:prstGeom>
          <a:noFill/>
        </p:spPr>
        <p:txBody>
          <a:bodyPr wrap="square" rtlCol="0">
            <a:spAutoFit/>
          </a:bodyPr>
          <a:lstStyle/>
          <a:p>
            <a:pPr algn="ctr"/>
            <a:r>
              <a:rPr lang="fr-CA" b="1" dirty="0">
                <a:solidFill>
                  <a:srgbClr val="FFC000"/>
                </a:solidFill>
              </a:rPr>
              <a:t>55 611 kg de denrée</a:t>
            </a:r>
            <a:endParaRPr lang="en-CA" b="1" dirty="0">
              <a:solidFill>
                <a:srgbClr val="FFC000"/>
              </a:solidFill>
            </a:endParaRPr>
          </a:p>
        </p:txBody>
      </p:sp>
      <p:sp>
        <p:nvSpPr>
          <p:cNvPr id="6" name="ZoneTexte 5">
            <a:extLst>
              <a:ext uri="{FF2B5EF4-FFF2-40B4-BE49-F238E27FC236}">
                <a16:creationId xmlns:a16="http://schemas.microsoft.com/office/drawing/2014/main" id="{6F578CF1-A00D-E0BA-57FF-CED44BDC746D}"/>
              </a:ext>
            </a:extLst>
          </p:cNvPr>
          <p:cNvSpPr txBox="1"/>
          <p:nvPr/>
        </p:nvSpPr>
        <p:spPr>
          <a:xfrm>
            <a:off x="933904" y="3705438"/>
            <a:ext cx="2300759" cy="646331"/>
          </a:xfrm>
          <a:prstGeom prst="rect">
            <a:avLst/>
          </a:prstGeom>
          <a:noFill/>
        </p:spPr>
        <p:txBody>
          <a:bodyPr wrap="none" rtlCol="0">
            <a:spAutoFit/>
          </a:bodyPr>
          <a:lstStyle/>
          <a:p>
            <a:pPr algn="ctr"/>
            <a:r>
              <a:rPr lang="fr-CA" b="1" dirty="0">
                <a:solidFill>
                  <a:schemeClr val="accent6">
                    <a:lumMod val="75000"/>
                  </a:schemeClr>
                </a:solidFill>
              </a:rPr>
              <a:t>Valeur de la caserne</a:t>
            </a:r>
          </a:p>
          <a:p>
            <a:pPr algn="ctr"/>
            <a:r>
              <a:rPr lang="fr-CA" b="1" dirty="0">
                <a:solidFill>
                  <a:schemeClr val="accent6">
                    <a:lumMod val="75000"/>
                  </a:schemeClr>
                </a:solidFill>
              </a:rPr>
              <a:t>43 755 $</a:t>
            </a:r>
            <a:endParaRPr lang="en-CA" b="1" dirty="0">
              <a:solidFill>
                <a:schemeClr val="accent6">
                  <a:lumMod val="75000"/>
                </a:schemeClr>
              </a:solidFill>
            </a:endParaRPr>
          </a:p>
        </p:txBody>
      </p:sp>
      <p:sp>
        <p:nvSpPr>
          <p:cNvPr id="7" name="ZoneTexte 6">
            <a:extLst>
              <a:ext uri="{FF2B5EF4-FFF2-40B4-BE49-F238E27FC236}">
                <a16:creationId xmlns:a16="http://schemas.microsoft.com/office/drawing/2014/main" id="{675FD70C-24BC-1110-0954-42C75975F3AC}"/>
              </a:ext>
            </a:extLst>
          </p:cNvPr>
          <p:cNvSpPr txBox="1"/>
          <p:nvPr/>
        </p:nvSpPr>
        <p:spPr>
          <a:xfrm>
            <a:off x="1042417" y="5700153"/>
            <a:ext cx="1970950" cy="369332"/>
          </a:xfrm>
          <a:prstGeom prst="rect">
            <a:avLst/>
          </a:prstGeom>
          <a:noFill/>
        </p:spPr>
        <p:txBody>
          <a:bodyPr wrap="square" rtlCol="0">
            <a:spAutoFit/>
          </a:bodyPr>
          <a:lstStyle/>
          <a:p>
            <a:pPr algn="ctr"/>
            <a:r>
              <a:rPr lang="fr-CA" b="1" dirty="0">
                <a:solidFill>
                  <a:schemeClr val="tx2">
                    <a:lumMod val="75000"/>
                    <a:lumOff val="25000"/>
                  </a:schemeClr>
                </a:solidFill>
              </a:rPr>
              <a:t>PSOC 91 432 $</a:t>
            </a:r>
            <a:endParaRPr lang="en-CA" b="1" dirty="0">
              <a:solidFill>
                <a:schemeClr val="tx2">
                  <a:lumMod val="75000"/>
                  <a:lumOff val="25000"/>
                </a:schemeClr>
              </a:solidFill>
            </a:endParaRPr>
          </a:p>
        </p:txBody>
      </p:sp>
    </p:spTree>
    <p:extLst>
      <p:ext uri="{BB962C8B-B14F-4D97-AF65-F5344CB8AC3E}">
        <p14:creationId xmlns:p14="http://schemas.microsoft.com/office/powerpoint/2010/main" val="5685526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ZoneTexte 1">
            <a:extLst>
              <a:ext uri="{FF2B5EF4-FFF2-40B4-BE49-F238E27FC236}">
                <a16:creationId xmlns:a16="http://schemas.microsoft.com/office/drawing/2014/main" id="{1C41A032-E8BD-D53A-849F-024DA303852C}"/>
              </a:ext>
            </a:extLst>
          </p:cNvPr>
          <p:cNvSpPr txBox="1"/>
          <p:nvPr/>
        </p:nvSpPr>
        <p:spPr>
          <a:xfrm>
            <a:off x="489332" y="612392"/>
            <a:ext cx="4519350" cy="1831649"/>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400" dirty="0">
                <a:latin typeface="+mj-lt"/>
                <a:ea typeface="+mj-ea"/>
                <a:cs typeface="+mj-cs"/>
              </a:rPr>
              <a:t>Un </a:t>
            </a:r>
            <a:r>
              <a:rPr lang="en-US" sz="4400" dirty="0" err="1">
                <a:latin typeface="+mj-lt"/>
                <a:ea typeface="+mj-ea"/>
                <a:cs typeface="+mj-cs"/>
              </a:rPr>
              <a:t>collaborateur</a:t>
            </a:r>
            <a:r>
              <a:rPr lang="en-US" sz="4400" dirty="0">
                <a:latin typeface="+mj-lt"/>
                <a:ea typeface="+mj-ea"/>
                <a:cs typeface="+mj-cs"/>
              </a:rPr>
              <a:t> important</a:t>
            </a:r>
          </a:p>
        </p:txBody>
      </p:sp>
      <p:sp>
        <p:nvSpPr>
          <p:cNvPr id="28"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oneTexte 2">
            <a:extLst>
              <a:ext uri="{FF2B5EF4-FFF2-40B4-BE49-F238E27FC236}">
                <a16:creationId xmlns:a16="http://schemas.microsoft.com/office/drawing/2014/main" id="{8887E3E5-4D9B-F2DD-0D96-BEACB6E85B48}"/>
              </a:ext>
            </a:extLst>
          </p:cNvPr>
          <p:cNvSpPr txBox="1"/>
          <p:nvPr/>
        </p:nvSpPr>
        <p:spPr>
          <a:xfrm>
            <a:off x="489332" y="2748235"/>
            <a:ext cx="4749418" cy="3320668"/>
          </a:xfrm>
          <a:prstGeom prst="rect">
            <a:avLst/>
          </a:prstGeom>
        </p:spPr>
        <p:txBody>
          <a:bodyPr vert="horz" lIns="91440" tIns="45720" rIns="91440" bIns="45720" rtlCol="0">
            <a:noAutofit/>
          </a:bodyPr>
          <a:lstStyle/>
          <a:p>
            <a:pPr>
              <a:lnSpc>
                <a:spcPct val="90000"/>
              </a:lnSpc>
              <a:spcAft>
                <a:spcPts val="600"/>
              </a:spcAft>
            </a:pPr>
            <a:r>
              <a:rPr lang="en-US" sz="1600" dirty="0"/>
              <a:t>Monsieur Normand Joseph, </a:t>
            </a:r>
            <a:r>
              <a:rPr lang="en-US" sz="1600" dirty="0" err="1"/>
              <a:t>pasteur</a:t>
            </a:r>
            <a:r>
              <a:rPr lang="en-US" sz="1600" dirty="0"/>
              <a:t> de </a:t>
            </a:r>
            <a:r>
              <a:rPr lang="en-US" sz="1600" dirty="0" err="1"/>
              <a:t>l’Église</a:t>
            </a:r>
            <a:r>
              <a:rPr lang="en-US" sz="1600" dirty="0"/>
              <a:t> Le Sentier nous </a:t>
            </a:r>
            <a:r>
              <a:rPr lang="en-US" sz="1600" dirty="0" err="1"/>
              <a:t>prête</a:t>
            </a:r>
            <a:r>
              <a:rPr lang="en-US" sz="1600" dirty="0"/>
              <a:t> </a:t>
            </a:r>
            <a:r>
              <a:rPr lang="en-US" sz="1600" dirty="0" err="1"/>
              <a:t>depuis</a:t>
            </a:r>
            <a:r>
              <a:rPr lang="en-US" sz="1600" dirty="0"/>
              <a:t> des </a:t>
            </a:r>
            <a:r>
              <a:rPr lang="en-US" sz="1600" dirty="0" err="1"/>
              <a:t>années</a:t>
            </a:r>
            <a:r>
              <a:rPr lang="en-US" sz="1600" dirty="0"/>
              <a:t> les installations </a:t>
            </a:r>
            <a:r>
              <a:rPr lang="en-US" sz="1600" dirty="0" err="1"/>
              <a:t>culinaires</a:t>
            </a:r>
            <a:r>
              <a:rPr lang="en-US" sz="1600" dirty="0"/>
              <a:t> de </a:t>
            </a:r>
            <a:r>
              <a:rPr lang="en-US" sz="1600" dirty="0" err="1"/>
              <a:t>l’endroit</a:t>
            </a:r>
            <a:r>
              <a:rPr lang="en-US" sz="1600" dirty="0"/>
              <a:t>, avec </a:t>
            </a:r>
            <a:r>
              <a:rPr lang="en-US" sz="1600" dirty="0" err="1"/>
              <a:t>accès</a:t>
            </a:r>
            <a:r>
              <a:rPr lang="en-US" sz="1600" dirty="0"/>
              <a:t> à un four au </a:t>
            </a:r>
            <a:r>
              <a:rPr lang="en-US" sz="1600" dirty="0" err="1"/>
              <a:t>gaz</a:t>
            </a:r>
            <a:r>
              <a:rPr lang="en-US" sz="1600" dirty="0"/>
              <a:t>, et un lieu </a:t>
            </a:r>
            <a:r>
              <a:rPr lang="en-US" sz="1600" dirty="0" err="1"/>
              <a:t>d’entreposage</a:t>
            </a:r>
            <a:r>
              <a:rPr lang="en-US" sz="1600" dirty="0"/>
              <a:t> pour des </a:t>
            </a:r>
            <a:r>
              <a:rPr lang="en-US" sz="1600" dirty="0" err="1"/>
              <a:t>denrées</a:t>
            </a:r>
            <a:r>
              <a:rPr lang="en-US" sz="1600" dirty="0"/>
              <a:t> </a:t>
            </a:r>
            <a:r>
              <a:rPr lang="en-US" sz="1600" dirty="0" err="1"/>
              <a:t>alimentaires</a:t>
            </a:r>
            <a:r>
              <a:rPr lang="en-US" sz="1600" dirty="0"/>
              <a:t> et </a:t>
            </a:r>
            <a:r>
              <a:rPr lang="en-US" sz="1600" dirty="0" err="1"/>
              <a:t>nos</a:t>
            </a:r>
            <a:r>
              <a:rPr lang="en-US" sz="1600" dirty="0"/>
              <a:t> </a:t>
            </a:r>
            <a:r>
              <a:rPr lang="en-US" sz="1600" dirty="0" err="1"/>
              <a:t>congélateurs</a:t>
            </a:r>
            <a:r>
              <a:rPr lang="en-US" sz="1600" dirty="0"/>
              <a:t>/</a:t>
            </a:r>
            <a:r>
              <a:rPr lang="en-US" sz="1600" dirty="0" err="1"/>
              <a:t>frigos</a:t>
            </a:r>
            <a:r>
              <a:rPr lang="en-US" sz="1600" dirty="0"/>
              <a:t>. </a:t>
            </a:r>
          </a:p>
          <a:p>
            <a:pPr>
              <a:lnSpc>
                <a:spcPct val="90000"/>
              </a:lnSpc>
              <a:spcAft>
                <a:spcPts val="600"/>
              </a:spcAft>
            </a:pPr>
            <a:endParaRPr lang="en-US" sz="1600" dirty="0"/>
          </a:p>
          <a:p>
            <a:pPr>
              <a:lnSpc>
                <a:spcPct val="90000"/>
              </a:lnSpc>
              <a:spcAft>
                <a:spcPts val="600"/>
              </a:spcAft>
            </a:pPr>
            <a:r>
              <a:rPr lang="en-US" sz="1600" dirty="0"/>
              <a:t>Deux équipes, les </a:t>
            </a:r>
            <a:r>
              <a:rPr lang="en-US" sz="1600" dirty="0" err="1"/>
              <a:t>mardis</a:t>
            </a:r>
            <a:r>
              <a:rPr lang="en-US" sz="1600" dirty="0"/>
              <a:t> et </a:t>
            </a:r>
            <a:r>
              <a:rPr lang="en-US" sz="1600" dirty="0" err="1"/>
              <a:t>dimanches</a:t>
            </a:r>
            <a:r>
              <a:rPr lang="en-US" sz="1600" dirty="0"/>
              <a:t>, </a:t>
            </a:r>
            <a:r>
              <a:rPr lang="en-US" sz="1600" dirty="0" err="1"/>
              <a:t>assurent</a:t>
            </a:r>
            <a:r>
              <a:rPr lang="en-US" sz="1600" dirty="0"/>
              <a:t> la confection des </a:t>
            </a:r>
            <a:r>
              <a:rPr lang="en-US" sz="1600" dirty="0" err="1"/>
              <a:t>repas</a:t>
            </a:r>
            <a:r>
              <a:rPr lang="en-US" sz="1600" dirty="0"/>
              <a:t> et </a:t>
            </a:r>
            <a:r>
              <a:rPr lang="en-US" sz="1600" dirty="0" err="1"/>
              <a:t>leur</a:t>
            </a:r>
            <a:r>
              <a:rPr lang="en-US" sz="1600" dirty="0"/>
              <a:t> distribution avec des </a:t>
            </a:r>
            <a:r>
              <a:rPr lang="en-US" sz="1600" dirty="0" err="1"/>
              <a:t>bénévoles</a:t>
            </a:r>
            <a:r>
              <a:rPr lang="en-US" sz="1600" dirty="0"/>
              <a:t> du Sentier. </a:t>
            </a:r>
            <a:r>
              <a:rPr lang="en-US" sz="1600" dirty="0" err="1"/>
              <a:t>Leur</a:t>
            </a:r>
            <a:r>
              <a:rPr lang="en-US" sz="1600" dirty="0"/>
              <a:t> apport </a:t>
            </a:r>
            <a:r>
              <a:rPr lang="en-US" sz="1600" dirty="0" err="1"/>
              <a:t>est</a:t>
            </a:r>
            <a:r>
              <a:rPr lang="en-US" sz="1600" dirty="0"/>
              <a:t> </a:t>
            </a:r>
            <a:r>
              <a:rPr lang="en-US" sz="1600" dirty="0" err="1"/>
              <a:t>essentiel</a:t>
            </a:r>
            <a:r>
              <a:rPr lang="en-US" sz="1600" dirty="0"/>
              <a:t> pour la </a:t>
            </a:r>
            <a:r>
              <a:rPr lang="en-US" sz="1600" dirty="0" err="1"/>
              <a:t>survie</a:t>
            </a:r>
            <a:r>
              <a:rPr lang="en-US" sz="1600" dirty="0"/>
              <a:t> des gens dans le </a:t>
            </a:r>
            <a:r>
              <a:rPr lang="en-US" sz="1600" dirty="0" err="1"/>
              <a:t>secteur</a:t>
            </a:r>
            <a:r>
              <a:rPr lang="en-US" sz="1600" dirty="0"/>
              <a:t> de la Pointe-Gatineau et Notre-dame. </a:t>
            </a:r>
          </a:p>
          <a:p>
            <a:pPr>
              <a:lnSpc>
                <a:spcPct val="90000"/>
              </a:lnSpc>
              <a:spcAft>
                <a:spcPts val="600"/>
              </a:spcAft>
            </a:pPr>
            <a:endParaRPr lang="en-US" sz="1600" dirty="0"/>
          </a:p>
          <a:p>
            <a:pPr>
              <a:lnSpc>
                <a:spcPct val="90000"/>
              </a:lnSpc>
              <a:spcAft>
                <a:spcPts val="600"/>
              </a:spcAft>
            </a:pPr>
            <a:r>
              <a:rPr lang="en-US" sz="1600" dirty="0"/>
              <a:t>Nous </a:t>
            </a:r>
            <a:r>
              <a:rPr lang="en-US" sz="1600" dirty="0" err="1"/>
              <a:t>remercions</a:t>
            </a:r>
            <a:r>
              <a:rPr lang="en-US" sz="1600" dirty="0"/>
              <a:t> </a:t>
            </a:r>
            <a:r>
              <a:rPr lang="en-US" sz="1600" dirty="0" err="1"/>
              <a:t>l’équipe</a:t>
            </a:r>
            <a:r>
              <a:rPr lang="en-US" sz="1600" dirty="0"/>
              <a:t> Le Sentier pour </a:t>
            </a:r>
            <a:r>
              <a:rPr lang="en-US" sz="1600" dirty="0" err="1"/>
              <a:t>sa</a:t>
            </a:r>
            <a:r>
              <a:rPr lang="en-US" sz="1600" dirty="0"/>
              <a:t> </a:t>
            </a:r>
            <a:r>
              <a:rPr lang="en-US" sz="1600" dirty="0" err="1"/>
              <a:t>générosité</a:t>
            </a:r>
            <a:r>
              <a:rPr lang="en-US" sz="1600" dirty="0"/>
              <a:t> et son </a:t>
            </a:r>
            <a:r>
              <a:rPr lang="en-US" sz="1600" dirty="0" err="1"/>
              <a:t>dévouement</a:t>
            </a:r>
            <a:r>
              <a:rPr lang="en-US" sz="1600" dirty="0"/>
              <a:t> qui font </a:t>
            </a:r>
            <a:r>
              <a:rPr lang="en-US" sz="1600" dirty="0" err="1"/>
              <a:t>une</a:t>
            </a:r>
            <a:r>
              <a:rPr lang="en-US" sz="1600" dirty="0"/>
              <a:t> </a:t>
            </a:r>
            <a:r>
              <a:rPr lang="en-US" sz="1600" dirty="0" err="1"/>
              <a:t>différence</a:t>
            </a:r>
            <a:r>
              <a:rPr lang="en-US" sz="1600" dirty="0"/>
              <a:t> significative pour </a:t>
            </a:r>
            <a:r>
              <a:rPr lang="en-US" sz="1600" dirty="0" err="1"/>
              <a:t>éliminer</a:t>
            </a:r>
            <a:r>
              <a:rPr lang="en-US" sz="1600" dirty="0"/>
              <a:t> la </a:t>
            </a:r>
            <a:r>
              <a:rPr lang="en-US" sz="1600" dirty="0" err="1"/>
              <a:t>faim</a:t>
            </a:r>
            <a:r>
              <a:rPr lang="en-US" sz="1600" dirty="0"/>
              <a:t> dans </a:t>
            </a:r>
            <a:r>
              <a:rPr lang="en-US" sz="1600" dirty="0" err="1"/>
              <a:t>notre</a:t>
            </a:r>
            <a:r>
              <a:rPr lang="en-US" sz="1600" dirty="0"/>
              <a:t> </a:t>
            </a:r>
            <a:r>
              <a:rPr lang="en-US" sz="1600" dirty="0" err="1"/>
              <a:t>région</a:t>
            </a:r>
            <a:r>
              <a:rPr lang="en-US" sz="1600" dirty="0"/>
              <a:t>. </a:t>
            </a:r>
          </a:p>
        </p:txBody>
      </p:sp>
      <p:pic>
        <p:nvPicPr>
          <p:cNvPr id="8" name="Image 7" descr="Une image contenant mur, texte, personne, homme&#10;&#10;Le contenu généré par l’IA peut être incorrect.">
            <a:extLst>
              <a:ext uri="{FF2B5EF4-FFF2-40B4-BE49-F238E27FC236}">
                <a16:creationId xmlns:a16="http://schemas.microsoft.com/office/drawing/2014/main" id="{40A1FAA0-D755-25CE-F744-28BAE4F5D392}"/>
              </a:ext>
            </a:extLst>
          </p:cNvPr>
          <p:cNvPicPr>
            <a:picLocks noChangeAspect="1"/>
          </p:cNvPicPr>
          <p:nvPr/>
        </p:nvPicPr>
        <p:blipFill>
          <a:blip r:embed="rId2">
            <a:extLst>
              <a:ext uri="{28A0092B-C50C-407E-A947-70E740481C1C}">
                <a14:useLocalDpi xmlns:a14="http://schemas.microsoft.com/office/drawing/2010/main" val="0"/>
              </a:ext>
            </a:extLst>
          </a:blip>
          <a:srcRect l="5011" r="19761"/>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10" name="Image 9" descr="Une image contenant Graphique, Police, graphisme, logo&#10;&#10;Le contenu généré par l’IA peut être incorrect.">
            <a:extLst>
              <a:ext uri="{FF2B5EF4-FFF2-40B4-BE49-F238E27FC236}">
                <a16:creationId xmlns:a16="http://schemas.microsoft.com/office/drawing/2014/main" id="{BB4D6B05-5728-D60C-D239-F218E665C1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052" y="153109"/>
            <a:ext cx="2889587" cy="1059768"/>
          </a:xfrm>
          <a:prstGeom prst="rect">
            <a:avLst/>
          </a:prstGeom>
        </p:spPr>
      </p:pic>
    </p:spTree>
    <p:extLst>
      <p:ext uri="{BB962C8B-B14F-4D97-AF65-F5344CB8AC3E}">
        <p14:creationId xmlns:p14="http://schemas.microsoft.com/office/powerpoint/2010/main" val="37440480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ZoneTexte 19">
            <a:extLst>
              <a:ext uri="{FF2B5EF4-FFF2-40B4-BE49-F238E27FC236}">
                <a16:creationId xmlns:a16="http://schemas.microsoft.com/office/drawing/2014/main" id="{F35D0036-DFCC-E880-2FC4-32106DABCCAE}"/>
              </a:ext>
            </a:extLst>
          </p:cNvPr>
          <p:cNvSpPr txBox="1"/>
          <p:nvPr/>
        </p:nvSpPr>
        <p:spPr>
          <a:xfrm>
            <a:off x="256032" y="3710613"/>
            <a:ext cx="4431715" cy="2452687"/>
          </a:xfrm>
          <a:prstGeom prst="rect">
            <a:avLst/>
          </a:prstGeom>
        </p:spPr>
        <p:txBody>
          <a:bodyPr vert="horz" lIns="91440" tIns="45720" rIns="91440" bIns="45720" rtlCol="0" anchor="ctr">
            <a:normAutofit fontScale="92500"/>
          </a:bodyPr>
          <a:lstStyle/>
          <a:p>
            <a:pPr>
              <a:lnSpc>
                <a:spcPct val="90000"/>
              </a:lnSpc>
              <a:spcBef>
                <a:spcPct val="0"/>
              </a:spcBef>
              <a:spcAft>
                <a:spcPts val="600"/>
              </a:spcAft>
            </a:pPr>
            <a:r>
              <a:rPr lang="en-US" sz="3600" dirty="0">
                <a:latin typeface="+mj-lt"/>
                <a:ea typeface="+mj-ea"/>
                <a:cs typeface="+mj-cs"/>
              </a:rPr>
              <a:t>Nos </a:t>
            </a:r>
            <a:r>
              <a:rPr lang="en-US" sz="3600" dirty="0" err="1">
                <a:latin typeface="+mj-lt"/>
                <a:ea typeface="+mj-ea"/>
                <a:cs typeface="+mj-cs"/>
              </a:rPr>
              <a:t>partenaires</a:t>
            </a:r>
            <a:r>
              <a:rPr lang="en-US" sz="3600" dirty="0">
                <a:latin typeface="+mj-lt"/>
                <a:ea typeface="+mj-ea"/>
                <a:cs typeface="+mj-cs"/>
              </a:rPr>
              <a:t> </a:t>
            </a:r>
            <a:r>
              <a:rPr lang="en-US" sz="3600" dirty="0" err="1">
                <a:latin typeface="+mj-lt"/>
                <a:ea typeface="+mj-ea"/>
                <a:cs typeface="+mj-cs"/>
              </a:rPr>
              <a:t>réguliers</a:t>
            </a:r>
            <a:r>
              <a:rPr lang="en-US" sz="3600" dirty="0">
                <a:latin typeface="+mj-lt"/>
                <a:ea typeface="+mj-ea"/>
                <a:cs typeface="+mj-cs"/>
              </a:rPr>
              <a:t> </a:t>
            </a:r>
          </a:p>
          <a:p>
            <a:pPr>
              <a:lnSpc>
                <a:spcPct val="90000"/>
              </a:lnSpc>
              <a:spcBef>
                <a:spcPct val="0"/>
              </a:spcBef>
              <a:spcAft>
                <a:spcPts val="600"/>
              </a:spcAft>
            </a:pPr>
            <a:endParaRPr lang="en-US" sz="3600" dirty="0">
              <a:latin typeface="+mj-lt"/>
              <a:ea typeface="+mj-ea"/>
              <a:cs typeface="+mj-cs"/>
            </a:endParaRPr>
          </a:p>
          <a:p>
            <a:pPr>
              <a:lnSpc>
                <a:spcPct val="90000"/>
              </a:lnSpc>
              <a:spcBef>
                <a:spcPct val="0"/>
              </a:spcBef>
              <a:spcAft>
                <a:spcPts val="600"/>
              </a:spcAft>
            </a:pPr>
            <a:r>
              <a:rPr lang="en-US" sz="2500" dirty="0">
                <a:latin typeface="+mj-lt"/>
                <a:ea typeface="+mj-ea"/>
                <a:cs typeface="+mj-cs"/>
              </a:rPr>
              <a:t>Nous </a:t>
            </a:r>
            <a:r>
              <a:rPr lang="en-US" sz="2500" dirty="0" err="1">
                <a:latin typeface="+mj-lt"/>
                <a:ea typeface="+mj-ea"/>
                <a:cs typeface="+mj-cs"/>
              </a:rPr>
              <a:t>remercions</a:t>
            </a:r>
            <a:r>
              <a:rPr lang="en-US" sz="2500" dirty="0">
                <a:latin typeface="+mj-lt"/>
                <a:ea typeface="+mj-ea"/>
                <a:cs typeface="+mj-cs"/>
              </a:rPr>
              <a:t> </a:t>
            </a:r>
            <a:r>
              <a:rPr lang="en-US" sz="2500" dirty="0" err="1">
                <a:latin typeface="+mj-lt"/>
                <a:ea typeface="+mj-ea"/>
                <a:cs typeface="+mj-cs"/>
              </a:rPr>
              <a:t>nos</a:t>
            </a:r>
            <a:r>
              <a:rPr lang="en-US" sz="2500" dirty="0">
                <a:latin typeface="+mj-lt"/>
                <a:ea typeface="+mj-ea"/>
                <a:cs typeface="+mj-cs"/>
              </a:rPr>
              <a:t> </a:t>
            </a:r>
            <a:r>
              <a:rPr lang="en-US" sz="2500" dirty="0" err="1">
                <a:latin typeface="+mj-lt"/>
                <a:ea typeface="+mj-ea"/>
                <a:cs typeface="+mj-cs"/>
              </a:rPr>
              <a:t>partenaires</a:t>
            </a:r>
            <a:r>
              <a:rPr lang="en-US" sz="2500" dirty="0">
                <a:latin typeface="+mj-lt"/>
                <a:ea typeface="+mj-ea"/>
                <a:cs typeface="+mj-cs"/>
              </a:rPr>
              <a:t> qui </a:t>
            </a:r>
            <a:r>
              <a:rPr lang="en-US" sz="2500" dirty="0" err="1">
                <a:latin typeface="+mj-lt"/>
                <a:ea typeface="+mj-ea"/>
                <a:cs typeface="+mj-cs"/>
              </a:rPr>
              <a:t>soutiennent</a:t>
            </a:r>
            <a:r>
              <a:rPr lang="en-US" sz="2500" dirty="0">
                <a:latin typeface="+mj-lt"/>
                <a:ea typeface="+mj-ea"/>
                <a:cs typeface="+mj-cs"/>
              </a:rPr>
              <a:t> la mission </a:t>
            </a:r>
            <a:r>
              <a:rPr lang="en-US" sz="2500" dirty="0" err="1">
                <a:latin typeface="+mj-lt"/>
                <a:ea typeface="+mj-ea"/>
                <a:cs typeface="+mj-cs"/>
              </a:rPr>
              <a:t>d’année</a:t>
            </a:r>
            <a:r>
              <a:rPr lang="en-US" sz="2500" dirty="0">
                <a:latin typeface="+mj-lt"/>
                <a:ea typeface="+mj-ea"/>
                <a:cs typeface="+mj-cs"/>
              </a:rPr>
              <a:t> </a:t>
            </a:r>
            <a:r>
              <a:rPr lang="en-US" sz="2500" dirty="0" err="1">
                <a:latin typeface="+mj-lt"/>
                <a:ea typeface="+mj-ea"/>
                <a:cs typeface="+mj-cs"/>
              </a:rPr>
              <a:t>en</a:t>
            </a:r>
            <a:r>
              <a:rPr lang="en-US" sz="2500" dirty="0">
                <a:latin typeface="+mj-lt"/>
                <a:ea typeface="+mj-ea"/>
                <a:cs typeface="+mj-cs"/>
              </a:rPr>
              <a:t> </a:t>
            </a:r>
            <a:r>
              <a:rPr lang="en-US" sz="2500" dirty="0" err="1">
                <a:latin typeface="+mj-lt"/>
                <a:ea typeface="+mj-ea"/>
                <a:cs typeface="+mj-cs"/>
              </a:rPr>
              <a:t>année</a:t>
            </a:r>
            <a:r>
              <a:rPr lang="en-US" sz="2500" dirty="0">
                <a:latin typeface="+mj-lt"/>
                <a:ea typeface="+mj-ea"/>
                <a:cs typeface="+mj-cs"/>
              </a:rPr>
              <a:t>. </a:t>
            </a:r>
          </a:p>
        </p:txBody>
      </p:sp>
      <p:pic>
        <p:nvPicPr>
          <p:cNvPr id="19" name="Image 18" descr="Une image contenant intérieur, boîte, Snack, nourriture&#10;&#10;Le contenu généré par l’IA peut être incorrect.">
            <a:extLst>
              <a:ext uri="{FF2B5EF4-FFF2-40B4-BE49-F238E27FC236}">
                <a16:creationId xmlns:a16="http://schemas.microsoft.com/office/drawing/2014/main" id="{5DF67F7D-33CA-1EFB-CA9C-7697113CA71F}"/>
              </a:ext>
            </a:extLst>
          </p:cNvPr>
          <p:cNvPicPr>
            <a:picLocks noChangeAspect="1"/>
          </p:cNvPicPr>
          <p:nvPr/>
        </p:nvPicPr>
        <p:blipFill>
          <a:blip r:embed="rId2">
            <a:extLst>
              <a:ext uri="{28A0092B-C50C-407E-A947-70E740481C1C}">
                <a14:useLocalDpi xmlns:a14="http://schemas.microsoft.com/office/drawing/2010/main" val="0"/>
              </a:ext>
            </a:extLst>
          </a:blip>
          <a:srcRect t="55419" b="21754"/>
          <a:stretch>
            <a:fillRect/>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graphicFrame>
        <p:nvGraphicFramePr>
          <p:cNvPr id="18" name="ZoneTexte 1">
            <a:extLst>
              <a:ext uri="{FF2B5EF4-FFF2-40B4-BE49-F238E27FC236}">
                <a16:creationId xmlns:a16="http://schemas.microsoft.com/office/drawing/2014/main" id="{653947BB-4B58-61D1-89BF-0CEA909385B5}"/>
              </a:ext>
            </a:extLst>
          </p:cNvPr>
          <p:cNvGraphicFramePr/>
          <p:nvPr>
            <p:extLst>
              <p:ext uri="{D42A27DB-BD31-4B8C-83A1-F6EECF244321}">
                <p14:modId xmlns:p14="http://schemas.microsoft.com/office/powerpoint/2010/main" val="1042624934"/>
              </p:ext>
            </p:extLst>
          </p:nvPr>
        </p:nvGraphicFramePr>
        <p:xfrm>
          <a:off x="4223982" y="3752850"/>
          <a:ext cx="7485413" cy="24526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612981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0" name="Rectangle 69">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ZoneTexte 9">
            <a:extLst>
              <a:ext uri="{FF2B5EF4-FFF2-40B4-BE49-F238E27FC236}">
                <a16:creationId xmlns:a16="http://schemas.microsoft.com/office/drawing/2014/main" id="{414DE5B4-D425-FF38-D820-9355006A7B72}"/>
              </a:ext>
            </a:extLst>
          </p:cNvPr>
          <p:cNvSpPr txBox="1"/>
          <p:nvPr/>
        </p:nvSpPr>
        <p:spPr>
          <a:xfrm>
            <a:off x="838200" y="365125"/>
            <a:ext cx="5393361"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dirty="0">
                <a:latin typeface="+mj-lt"/>
                <a:ea typeface="+mj-ea"/>
                <a:cs typeface="+mj-cs"/>
              </a:rPr>
              <a:t>Nos dons de 1 000 $ et plus  </a:t>
            </a:r>
          </a:p>
        </p:txBody>
      </p:sp>
      <p:pic>
        <p:nvPicPr>
          <p:cNvPr id="66" name="Picture 65">
            <a:extLst>
              <a:ext uri="{FF2B5EF4-FFF2-40B4-BE49-F238E27FC236}">
                <a16:creationId xmlns:a16="http://schemas.microsoft.com/office/drawing/2014/main" id="{932F35FD-96E6-9A12-1A6D-616D9B4C0CBB}"/>
              </a:ext>
            </a:extLst>
          </p:cNvPr>
          <p:cNvPicPr>
            <a:picLocks noChangeAspect="1"/>
          </p:cNvPicPr>
          <p:nvPr/>
        </p:nvPicPr>
        <p:blipFill>
          <a:blip r:embed="rId2"/>
          <a:srcRect l="9658" r="23590" b="-2"/>
          <a:stretch>
            <a:fillRect/>
          </a:stretch>
        </p:blipFill>
        <p:spPr>
          <a:xfrm>
            <a:off x="6374920" y="758514"/>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72"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4"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aphicFrame>
        <p:nvGraphicFramePr>
          <p:cNvPr id="65" name="ZoneTexte 5">
            <a:extLst>
              <a:ext uri="{FF2B5EF4-FFF2-40B4-BE49-F238E27FC236}">
                <a16:creationId xmlns:a16="http://schemas.microsoft.com/office/drawing/2014/main" id="{BA4607EF-F2A9-471F-C87D-C6E939879CD1}"/>
              </a:ext>
            </a:extLst>
          </p:cNvPr>
          <p:cNvGraphicFramePr/>
          <p:nvPr>
            <p:extLst>
              <p:ext uri="{D42A27DB-BD31-4B8C-83A1-F6EECF244321}">
                <p14:modId xmlns:p14="http://schemas.microsoft.com/office/powerpoint/2010/main" val="3680031904"/>
              </p:ext>
            </p:extLst>
          </p:nvPr>
        </p:nvGraphicFramePr>
        <p:xfrm>
          <a:off x="838200" y="1825625"/>
          <a:ext cx="5393361"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8" name="ZoneTexte 6">
            <a:extLst>
              <a:ext uri="{FF2B5EF4-FFF2-40B4-BE49-F238E27FC236}">
                <a16:creationId xmlns:a16="http://schemas.microsoft.com/office/drawing/2014/main" id="{00EC8AA0-4B3B-C156-C00D-35E56C38A625}"/>
              </a:ext>
            </a:extLst>
          </p:cNvPr>
          <p:cNvGraphicFramePr/>
          <p:nvPr>
            <p:extLst>
              <p:ext uri="{D42A27DB-BD31-4B8C-83A1-F6EECF244321}">
                <p14:modId xmlns:p14="http://schemas.microsoft.com/office/powerpoint/2010/main" val="2116551862"/>
              </p:ext>
            </p:extLst>
          </p:nvPr>
        </p:nvGraphicFramePr>
        <p:xfrm>
          <a:off x="7595339" y="1128504"/>
          <a:ext cx="6097464" cy="414551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 name="ZoneTexte 1">
            <a:extLst>
              <a:ext uri="{FF2B5EF4-FFF2-40B4-BE49-F238E27FC236}">
                <a16:creationId xmlns:a16="http://schemas.microsoft.com/office/drawing/2014/main" id="{1C47319E-47AC-78DD-72B0-A2C86FE2D390}"/>
              </a:ext>
            </a:extLst>
          </p:cNvPr>
          <p:cNvSpPr txBox="1"/>
          <p:nvPr/>
        </p:nvSpPr>
        <p:spPr>
          <a:xfrm>
            <a:off x="7595339" y="5208051"/>
            <a:ext cx="1964127" cy="338554"/>
          </a:xfrm>
          <a:prstGeom prst="rect">
            <a:avLst/>
          </a:prstGeom>
          <a:noFill/>
        </p:spPr>
        <p:txBody>
          <a:bodyPr wrap="none" rtlCol="0">
            <a:spAutoFit/>
          </a:bodyPr>
          <a:lstStyle/>
          <a:p>
            <a:r>
              <a:rPr lang="fr-CA" sz="1600" b="1" dirty="0"/>
              <a:t>La famille Beaulieu</a:t>
            </a:r>
            <a:endParaRPr lang="en-CA" sz="1600" b="1" dirty="0"/>
          </a:p>
        </p:txBody>
      </p:sp>
      <p:cxnSp>
        <p:nvCxnSpPr>
          <p:cNvPr id="4" name="Connecteur droit 3">
            <a:extLst>
              <a:ext uri="{FF2B5EF4-FFF2-40B4-BE49-F238E27FC236}">
                <a16:creationId xmlns:a16="http://schemas.microsoft.com/office/drawing/2014/main" id="{2E774447-83FA-32DD-A031-FE64438D42E8}"/>
              </a:ext>
            </a:extLst>
          </p:cNvPr>
          <p:cNvCxnSpPr>
            <a:cxnSpLocks/>
          </p:cNvCxnSpPr>
          <p:nvPr/>
        </p:nvCxnSpPr>
        <p:spPr>
          <a:xfrm flipV="1">
            <a:off x="7618560" y="5185857"/>
            <a:ext cx="6074243" cy="22194"/>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Connecteur droit 7">
            <a:extLst>
              <a:ext uri="{FF2B5EF4-FFF2-40B4-BE49-F238E27FC236}">
                <a16:creationId xmlns:a16="http://schemas.microsoft.com/office/drawing/2014/main" id="{3F727702-2819-740B-EBA1-E790A3C6EABA}"/>
              </a:ext>
            </a:extLst>
          </p:cNvPr>
          <p:cNvCxnSpPr>
            <a:cxnSpLocks/>
          </p:cNvCxnSpPr>
          <p:nvPr/>
        </p:nvCxnSpPr>
        <p:spPr>
          <a:xfrm flipV="1">
            <a:off x="7725240" y="5533136"/>
            <a:ext cx="6074243" cy="22194"/>
          </a:xfrm>
          <a:prstGeom prst="line">
            <a:avLst/>
          </a:prstGeom>
        </p:spPr>
        <p:style>
          <a:lnRef idx="2">
            <a:schemeClr val="accent1"/>
          </a:lnRef>
          <a:fillRef idx="0">
            <a:schemeClr val="accent1"/>
          </a:fillRef>
          <a:effectRef idx="1">
            <a:schemeClr val="accent1"/>
          </a:effectRef>
          <a:fontRef idx="minor">
            <a:schemeClr val="tx1"/>
          </a:fontRef>
        </p:style>
      </p:cxnSp>
      <p:sp>
        <p:nvSpPr>
          <p:cNvPr id="11" name="ZoneTexte 10">
            <a:extLst>
              <a:ext uri="{FF2B5EF4-FFF2-40B4-BE49-F238E27FC236}">
                <a16:creationId xmlns:a16="http://schemas.microsoft.com/office/drawing/2014/main" id="{700043D8-4055-7C97-8AC4-D98E212198E7}"/>
              </a:ext>
            </a:extLst>
          </p:cNvPr>
          <p:cNvSpPr txBox="1"/>
          <p:nvPr/>
        </p:nvSpPr>
        <p:spPr>
          <a:xfrm>
            <a:off x="7594004" y="5533614"/>
            <a:ext cx="2186944" cy="338554"/>
          </a:xfrm>
          <a:prstGeom prst="rect">
            <a:avLst/>
          </a:prstGeom>
          <a:noFill/>
        </p:spPr>
        <p:txBody>
          <a:bodyPr wrap="square" rtlCol="0">
            <a:spAutoFit/>
          </a:bodyPr>
          <a:lstStyle/>
          <a:p>
            <a:r>
              <a:rPr lang="fr-CA" sz="1600" b="1" dirty="0"/>
              <a:t>La famille Santerre</a:t>
            </a:r>
            <a:endParaRPr lang="en-CA" sz="1600" b="1" dirty="0"/>
          </a:p>
        </p:txBody>
      </p:sp>
      <p:sp>
        <p:nvSpPr>
          <p:cNvPr id="12" name="ZoneTexte 11">
            <a:extLst>
              <a:ext uri="{FF2B5EF4-FFF2-40B4-BE49-F238E27FC236}">
                <a16:creationId xmlns:a16="http://schemas.microsoft.com/office/drawing/2014/main" id="{0DFDA188-D843-3EB3-A75D-2CF1001B239D}"/>
              </a:ext>
            </a:extLst>
          </p:cNvPr>
          <p:cNvSpPr txBox="1"/>
          <p:nvPr/>
        </p:nvSpPr>
        <p:spPr>
          <a:xfrm>
            <a:off x="7592668" y="5861511"/>
            <a:ext cx="2450851" cy="338554"/>
          </a:xfrm>
          <a:prstGeom prst="rect">
            <a:avLst/>
          </a:prstGeom>
          <a:noFill/>
        </p:spPr>
        <p:txBody>
          <a:bodyPr wrap="square" rtlCol="0">
            <a:spAutoFit/>
          </a:bodyPr>
          <a:lstStyle/>
          <a:p>
            <a:r>
              <a:rPr lang="fr-CA" sz="1600" b="1" dirty="0"/>
              <a:t>La famille Lachapelle</a:t>
            </a:r>
            <a:endParaRPr lang="en-CA" sz="1600" b="1" dirty="0"/>
          </a:p>
        </p:txBody>
      </p:sp>
      <p:cxnSp>
        <p:nvCxnSpPr>
          <p:cNvPr id="13" name="Connecteur droit 12">
            <a:extLst>
              <a:ext uri="{FF2B5EF4-FFF2-40B4-BE49-F238E27FC236}">
                <a16:creationId xmlns:a16="http://schemas.microsoft.com/office/drawing/2014/main" id="{9C2A3106-A7AF-5540-056F-7AA5CE4B28F5}"/>
              </a:ext>
            </a:extLst>
          </p:cNvPr>
          <p:cNvCxnSpPr>
            <a:cxnSpLocks/>
          </p:cNvCxnSpPr>
          <p:nvPr/>
        </p:nvCxnSpPr>
        <p:spPr>
          <a:xfrm>
            <a:off x="7618560" y="5880752"/>
            <a:ext cx="6180922" cy="4861"/>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66690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7" name="Rectangle 96">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ZoneTexte 6">
            <a:extLst>
              <a:ext uri="{FF2B5EF4-FFF2-40B4-BE49-F238E27FC236}">
                <a16:creationId xmlns:a16="http://schemas.microsoft.com/office/drawing/2014/main" id="{3E1EA4AD-A382-6686-3816-B48A300E7EF4}"/>
              </a:ext>
            </a:extLst>
          </p:cNvPr>
          <p:cNvSpPr txBox="1"/>
          <p:nvPr/>
        </p:nvSpPr>
        <p:spPr>
          <a:xfrm>
            <a:off x="838201" y="345810"/>
            <a:ext cx="5120561"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i="0" kern="1200">
                <a:solidFill>
                  <a:schemeClr val="tx1"/>
                </a:solidFill>
                <a:effectLst/>
                <a:latin typeface="+mj-lt"/>
                <a:ea typeface="+mj-ea"/>
                <a:cs typeface="+mj-cs"/>
              </a:rPr>
              <a:t>Nos dons de 500 $ et </a:t>
            </a:r>
            <a:r>
              <a:rPr lang="en-US" sz="4400" kern="1200">
                <a:solidFill>
                  <a:schemeClr val="tx1"/>
                </a:solidFill>
                <a:latin typeface="+mj-lt"/>
                <a:ea typeface="+mj-ea"/>
                <a:cs typeface="+mj-cs"/>
              </a:rPr>
              <a:t>plus </a:t>
            </a:r>
          </a:p>
        </p:txBody>
      </p:sp>
      <p:sp>
        <p:nvSpPr>
          <p:cNvPr id="37" name="ZoneTexte 36">
            <a:extLst>
              <a:ext uri="{FF2B5EF4-FFF2-40B4-BE49-F238E27FC236}">
                <a16:creationId xmlns:a16="http://schemas.microsoft.com/office/drawing/2014/main" id="{CB2836DD-BFB4-5EBE-5AE9-C1862857BFF5}"/>
              </a:ext>
            </a:extLst>
          </p:cNvPr>
          <p:cNvSpPr txBox="1"/>
          <p:nvPr/>
        </p:nvSpPr>
        <p:spPr>
          <a:xfrm>
            <a:off x="838201" y="1503955"/>
            <a:ext cx="5553455" cy="5197642"/>
          </a:xfrm>
          <a:prstGeom prst="rect">
            <a:avLst/>
          </a:prstGeom>
        </p:spPr>
        <p:txBody>
          <a:bodyPr vert="horz" lIns="91440" tIns="45720" rIns="91440" bIns="45720" rtlCol="0">
            <a:normAutofit/>
          </a:bodyPr>
          <a:lstStyle/>
          <a:p>
            <a:pPr algn="ctr">
              <a:lnSpc>
                <a:spcPct val="90000"/>
              </a:lnSpc>
              <a:spcAft>
                <a:spcPts val="600"/>
              </a:spcAft>
            </a:pPr>
            <a:r>
              <a:rPr lang="en-US" sz="1700" b="0" i="0" dirty="0" err="1">
                <a:effectLst/>
              </a:rPr>
              <a:t>Lunetterie</a:t>
            </a:r>
            <a:r>
              <a:rPr lang="en-US" sz="1700" b="0" i="0" dirty="0">
                <a:effectLst/>
              </a:rPr>
              <a:t> Duncan    </a:t>
            </a:r>
          </a:p>
          <a:p>
            <a:pPr algn="ctr">
              <a:lnSpc>
                <a:spcPct val="90000"/>
              </a:lnSpc>
              <a:spcAft>
                <a:spcPts val="600"/>
              </a:spcAft>
            </a:pPr>
            <a:r>
              <a:rPr lang="en-US" sz="1700" dirty="0"/>
              <a:t>La </a:t>
            </a:r>
            <a:r>
              <a:rPr lang="en-US" sz="1700" dirty="0" err="1"/>
              <a:t>famille</a:t>
            </a:r>
            <a:r>
              <a:rPr lang="en-US" sz="1700" dirty="0"/>
              <a:t> </a:t>
            </a:r>
            <a:r>
              <a:rPr lang="en-US" sz="1700" dirty="0" err="1"/>
              <a:t>Bouliane</a:t>
            </a:r>
            <a:endParaRPr lang="en-US" sz="1700" dirty="0"/>
          </a:p>
          <a:p>
            <a:pPr algn="ctr">
              <a:lnSpc>
                <a:spcPct val="90000"/>
              </a:lnSpc>
              <a:spcAft>
                <a:spcPts val="600"/>
              </a:spcAft>
            </a:pPr>
            <a:r>
              <a:rPr lang="en-US" sz="1700" dirty="0"/>
              <a:t>La </a:t>
            </a:r>
            <a:r>
              <a:rPr lang="en-US" sz="1700" dirty="0" err="1"/>
              <a:t>famille</a:t>
            </a:r>
            <a:r>
              <a:rPr lang="en-US" sz="1700" dirty="0"/>
              <a:t> Lauzon</a:t>
            </a:r>
          </a:p>
          <a:p>
            <a:pPr algn="ctr">
              <a:lnSpc>
                <a:spcPct val="90000"/>
              </a:lnSpc>
              <a:spcAft>
                <a:spcPts val="600"/>
              </a:spcAft>
            </a:pPr>
            <a:r>
              <a:rPr lang="en-US" sz="1700" dirty="0"/>
              <a:t>La </a:t>
            </a:r>
            <a:r>
              <a:rPr lang="en-US" sz="1700" dirty="0" err="1"/>
              <a:t>famille</a:t>
            </a:r>
            <a:r>
              <a:rPr lang="en-US" sz="1700" dirty="0"/>
              <a:t> Ahmed</a:t>
            </a:r>
          </a:p>
          <a:p>
            <a:pPr algn="ctr">
              <a:lnSpc>
                <a:spcPct val="90000"/>
              </a:lnSpc>
              <a:spcAft>
                <a:spcPts val="600"/>
              </a:spcAft>
            </a:pPr>
            <a:r>
              <a:rPr lang="en-US" sz="1700" dirty="0"/>
              <a:t>La </a:t>
            </a:r>
            <a:r>
              <a:rPr lang="en-US" sz="1700" dirty="0" err="1"/>
              <a:t>famille</a:t>
            </a:r>
            <a:r>
              <a:rPr lang="en-US" sz="1700" dirty="0"/>
              <a:t> Vales</a:t>
            </a:r>
          </a:p>
          <a:p>
            <a:pPr algn="ctr">
              <a:lnSpc>
                <a:spcPct val="90000"/>
              </a:lnSpc>
              <a:spcAft>
                <a:spcPts val="600"/>
              </a:spcAft>
            </a:pPr>
            <a:r>
              <a:rPr lang="en-US" sz="1700" dirty="0"/>
              <a:t>La </a:t>
            </a:r>
            <a:r>
              <a:rPr lang="en-US" sz="1700" dirty="0" err="1"/>
              <a:t>famille</a:t>
            </a:r>
            <a:r>
              <a:rPr lang="en-US" sz="1700" dirty="0"/>
              <a:t> Rockwell</a:t>
            </a:r>
          </a:p>
          <a:p>
            <a:pPr algn="ctr">
              <a:lnSpc>
                <a:spcPct val="90000"/>
              </a:lnSpc>
              <a:spcAft>
                <a:spcPts val="600"/>
              </a:spcAft>
            </a:pPr>
            <a:r>
              <a:rPr lang="en-US" sz="1700" dirty="0"/>
              <a:t>La </a:t>
            </a:r>
            <a:r>
              <a:rPr lang="en-US" sz="1700" dirty="0" err="1"/>
              <a:t>famille</a:t>
            </a:r>
            <a:r>
              <a:rPr lang="en-US" sz="1700" dirty="0"/>
              <a:t> Alain</a:t>
            </a:r>
          </a:p>
          <a:p>
            <a:pPr algn="ctr">
              <a:lnSpc>
                <a:spcPct val="90000"/>
              </a:lnSpc>
              <a:spcAft>
                <a:spcPts val="600"/>
              </a:spcAft>
            </a:pPr>
            <a:r>
              <a:rPr lang="en-US" sz="1700" dirty="0"/>
              <a:t>La </a:t>
            </a:r>
            <a:r>
              <a:rPr lang="en-US" sz="1700" dirty="0" err="1"/>
              <a:t>famille</a:t>
            </a:r>
            <a:r>
              <a:rPr lang="en-US" sz="1700" dirty="0"/>
              <a:t> Jacques</a:t>
            </a:r>
          </a:p>
          <a:p>
            <a:pPr algn="ctr">
              <a:lnSpc>
                <a:spcPct val="90000"/>
              </a:lnSpc>
              <a:spcAft>
                <a:spcPts val="600"/>
              </a:spcAft>
            </a:pPr>
            <a:r>
              <a:rPr lang="en-US" sz="1700" dirty="0"/>
              <a:t>La </a:t>
            </a:r>
            <a:r>
              <a:rPr lang="en-US" sz="1700" dirty="0" err="1"/>
              <a:t>famille</a:t>
            </a:r>
            <a:r>
              <a:rPr lang="en-US" sz="1700" dirty="0"/>
              <a:t> Bégin</a:t>
            </a:r>
          </a:p>
          <a:p>
            <a:pPr algn="ctr">
              <a:lnSpc>
                <a:spcPct val="90000"/>
              </a:lnSpc>
              <a:spcAft>
                <a:spcPts val="600"/>
              </a:spcAft>
            </a:pPr>
            <a:r>
              <a:rPr lang="en-US" sz="1700" dirty="0"/>
              <a:t>La </a:t>
            </a:r>
            <a:r>
              <a:rPr lang="en-US" sz="1700" dirty="0" err="1"/>
              <a:t>famille</a:t>
            </a:r>
            <a:r>
              <a:rPr lang="en-US" sz="1700" dirty="0"/>
              <a:t> </a:t>
            </a:r>
            <a:r>
              <a:rPr lang="en-US" sz="1700" dirty="0" err="1"/>
              <a:t>Mbarushimana</a:t>
            </a:r>
            <a:endParaRPr lang="en-US" sz="1700" dirty="0"/>
          </a:p>
          <a:p>
            <a:pPr algn="ctr">
              <a:lnSpc>
                <a:spcPct val="90000"/>
              </a:lnSpc>
              <a:spcAft>
                <a:spcPts val="600"/>
              </a:spcAft>
            </a:pPr>
            <a:r>
              <a:rPr lang="en-US" sz="1700" dirty="0"/>
              <a:t>La </a:t>
            </a:r>
            <a:r>
              <a:rPr lang="en-US" sz="1700" dirty="0" err="1"/>
              <a:t>famille</a:t>
            </a:r>
            <a:r>
              <a:rPr lang="en-US" sz="1700" dirty="0"/>
              <a:t> Coutu</a:t>
            </a:r>
          </a:p>
          <a:p>
            <a:pPr algn="ctr">
              <a:lnSpc>
                <a:spcPct val="90000"/>
              </a:lnSpc>
              <a:spcAft>
                <a:spcPts val="600"/>
              </a:spcAft>
            </a:pPr>
            <a:r>
              <a:rPr lang="en-US" sz="1700" dirty="0"/>
              <a:t>La </a:t>
            </a:r>
            <a:r>
              <a:rPr lang="en-US" sz="1700" dirty="0" err="1"/>
              <a:t>famille</a:t>
            </a:r>
            <a:r>
              <a:rPr lang="en-US" sz="1700" dirty="0"/>
              <a:t> Levasseur </a:t>
            </a:r>
          </a:p>
          <a:p>
            <a:pPr algn="ctr">
              <a:lnSpc>
                <a:spcPct val="90000"/>
              </a:lnSpc>
              <a:spcAft>
                <a:spcPts val="600"/>
              </a:spcAft>
            </a:pPr>
            <a:r>
              <a:rPr lang="en-US" sz="1700" dirty="0"/>
              <a:t>La </a:t>
            </a:r>
            <a:r>
              <a:rPr lang="en-US" sz="1700" dirty="0" err="1"/>
              <a:t>famille</a:t>
            </a:r>
            <a:r>
              <a:rPr lang="en-US" sz="1700" dirty="0"/>
              <a:t> Maisonneuve-</a:t>
            </a:r>
            <a:r>
              <a:rPr lang="en-US" sz="1700" dirty="0" err="1"/>
              <a:t>Prud’Homme</a:t>
            </a:r>
            <a:endParaRPr lang="en-US" sz="1700" dirty="0"/>
          </a:p>
          <a:p>
            <a:pPr algn="ctr">
              <a:lnSpc>
                <a:spcPct val="90000"/>
              </a:lnSpc>
              <a:spcAft>
                <a:spcPts val="600"/>
              </a:spcAft>
            </a:pPr>
            <a:r>
              <a:rPr lang="en-US" sz="1700" dirty="0"/>
              <a:t>Conseil </a:t>
            </a:r>
            <a:r>
              <a:rPr lang="en-US" sz="1700" dirty="0" err="1"/>
              <a:t>scolaire</a:t>
            </a:r>
            <a:r>
              <a:rPr lang="en-US" sz="1700" dirty="0"/>
              <a:t> des </a:t>
            </a:r>
            <a:r>
              <a:rPr lang="en-US" sz="1700" dirty="0" err="1"/>
              <a:t>Draveurs</a:t>
            </a:r>
            <a:endParaRPr lang="en-US" sz="1700" dirty="0"/>
          </a:p>
          <a:p>
            <a:pPr algn="ctr">
              <a:lnSpc>
                <a:spcPct val="90000"/>
              </a:lnSpc>
              <a:spcAft>
                <a:spcPts val="600"/>
              </a:spcAft>
            </a:pPr>
            <a:r>
              <a:rPr lang="en-US" sz="1700" dirty="0"/>
              <a:t>CSN (200 </a:t>
            </a:r>
            <a:r>
              <a:rPr lang="en-US" sz="1700" dirty="0" err="1"/>
              <a:t>repas</a:t>
            </a:r>
            <a:r>
              <a:rPr lang="en-US" sz="1700" dirty="0"/>
              <a:t>)</a:t>
            </a:r>
          </a:p>
          <a:p>
            <a:pPr algn="ctr">
              <a:lnSpc>
                <a:spcPct val="90000"/>
              </a:lnSpc>
              <a:spcAft>
                <a:spcPts val="600"/>
              </a:spcAft>
            </a:pPr>
            <a:r>
              <a:rPr lang="en-US" sz="1700" dirty="0" err="1"/>
              <a:t>Pitou</a:t>
            </a:r>
            <a:r>
              <a:rPr lang="en-US" sz="1700" dirty="0"/>
              <a:t>, </a:t>
            </a:r>
            <a:r>
              <a:rPr lang="en-US" sz="1700" dirty="0" err="1"/>
              <a:t>minou</a:t>
            </a:r>
            <a:r>
              <a:rPr lang="en-US" sz="1700" dirty="0"/>
              <a:t> et </a:t>
            </a:r>
            <a:r>
              <a:rPr lang="en-US" sz="1700" dirty="0" err="1"/>
              <a:t>compagnons</a:t>
            </a:r>
            <a:endParaRPr lang="en-US" sz="1700" dirty="0"/>
          </a:p>
        </p:txBody>
      </p:sp>
      <p:sp>
        <p:nvSpPr>
          <p:cNvPr id="99" name="Oval 98">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Image 3" descr="Une image contenant Compartiment à bagage, véhicule, plein air, transport&#10;&#10;Le contenu généré par l’IA peut être incorrect.">
            <a:extLst>
              <a:ext uri="{FF2B5EF4-FFF2-40B4-BE49-F238E27FC236}">
                <a16:creationId xmlns:a16="http://schemas.microsoft.com/office/drawing/2014/main" id="{2A08B038-03CA-9DD6-0F47-9FBC872C1601}"/>
              </a:ext>
            </a:extLst>
          </p:cNvPr>
          <p:cNvPicPr>
            <a:picLocks noChangeAspect="1"/>
          </p:cNvPicPr>
          <p:nvPr/>
        </p:nvPicPr>
        <p:blipFill>
          <a:blip r:embed="rId3">
            <a:extLst>
              <a:ext uri="{28A0092B-C50C-407E-A947-70E740481C1C}">
                <a14:useLocalDpi xmlns:a14="http://schemas.microsoft.com/office/drawing/2010/main" val="0"/>
              </a:ext>
            </a:extLst>
          </a:blip>
          <a:srcRect t="17530" r="-1" b="31692"/>
          <a:stretch>
            <a:fillRect/>
          </a:stretch>
        </p:blipFill>
        <p:spPr>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101" name="Arc 100">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3" name="Image 2" descr="Une image contenant nourriture, Cuisine, plat, repas&#10;&#10;Le contenu généré par l’IA peut être incorrect.">
            <a:extLst>
              <a:ext uri="{FF2B5EF4-FFF2-40B4-BE49-F238E27FC236}">
                <a16:creationId xmlns:a16="http://schemas.microsoft.com/office/drawing/2014/main" id="{EE3CA42F-7E89-DE65-3C97-F67840DBF28E}"/>
              </a:ext>
            </a:extLst>
          </p:cNvPr>
          <p:cNvPicPr>
            <a:picLocks noChangeAspect="1"/>
          </p:cNvPicPr>
          <p:nvPr/>
        </p:nvPicPr>
        <p:blipFill>
          <a:blip r:embed="rId4">
            <a:extLst>
              <a:ext uri="{28A0092B-C50C-407E-A947-70E740481C1C}">
                <a14:useLocalDpi xmlns:a14="http://schemas.microsoft.com/office/drawing/2010/main" val="0"/>
              </a:ext>
            </a:extLst>
          </a:blip>
          <a:srcRect b="35898"/>
          <a:stretch>
            <a:fillRect/>
          </a:stretch>
        </p:blipFill>
        <p:spPr>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Tree>
    <p:extLst>
      <p:ext uri="{BB962C8B-B14F-4D97-AF65-F5344CB8AC3E}">
        <p14:creationId xmlns:p14="http://schemas.microsoft.com/office/powerpoint/2010/main" val="8508898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5D7F64A8-D625-4F61-A290-B499BB62AC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ZoneTexte 18">
            <a:extLst>
              <a:ext uri="{FF2B5EF4-FFF2-40B4-BE49-F238E27FC236}">
                <a16:creationId xmlns:a16="http://schemas.microsoft.com/office/drawing/2014/main" id="{E9F02111-C677-EB94-17B2-BDCF1E68AAE2}"/>
              </a:ext>
            </a:extLst>
          </p:cNvPr>
          <p:cNvSpPr txBox="1"/>
          <p:nvPr/>
        </p:nvSpPr>
        <p:spPr>
          <a:xfrm>
            <a:off x="1084848" y="-385476"/>
            <a:ext cx="8564478" cy="1552539"/>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000" kern="1200" dirty="0" err="1">
                <a:solidFill>
                  <a:schemeClr val="tx1"/>
                </a:solidFill>
                <a:latin typeface="+mj-lt"/>
                <a:ea typeface="+mj-ea"/>
                <a:cs typeface="+mj-cs"/>
              </a:rPr>
              <a:t>Chaque</a:t>
            </a:r>
            <a:r>
              <a:rPr lang="en-US" sz="4000" kern="1200" dirty="0">
                <a:solidFill>
                  <a:schemeClr val="tx1"/>
                </a:solidFill>
                <a:latin typeface="+mj-lt"/>
                <a:ea typeface="+mj-ea"/>
                <a:cs typeface="+mj-cs"/>
              </a:rPr>
              <a:t> don fait </a:t>
            </a:r>
            <a:r>
              <a:rPr lang="en-US" sz="4000" kern="1200" dirty="0" err="1">
                <a:solidFill>
                  <a:schemeClr val="tx1"/>
                </a:solidFill>
                <a:latin typeface="+mj-lt"/>
                <a:ea typeface="+mj-ea"/>
                <a:cs typeface="+mj-cs"/>
              </a:rPr>
              <a:t>une</a:t>
            </a:r>
            <a:r>
              <a:rPr lang="en-US" sz="4000" kern="1200" dirty="0">
                <a:solidFill>
                  <a:schemeClr val="tx1"/>
                </a:solidFill>
                <a:latin typeface="+mj-lt"/>
                <a:ea typeface="+mj-ea"/>
                <a:cs typeface="+mj-cs"/>
              </a:rPr>
              <a:t> </a:t>
            </a:r>
            <a:r>
              <a:rPr lang="en-US" sz="4000" kern="1200" dirty="0" err="1">
                <a:solidFill>
                  <a:schemeClr val="tx1"/>
                </a:solidFill>
                <a:latin typeface="+mj-lt"/>
                <a:ea typeface="+mj-ea"/>
                <a:cs typeface="+mj-cs"/>
              </a:rPr>
              <a:t>différence</a:t>
            </a:r>
            <a:r>
              <a:rPr lang="en-US" sz="4000" kern="1200" dirty="0">
                <a:solidFill>
                  <a:schemeClr val="tx1"/>
                </a:solidFill>
                <a:latin typeface="+mj-lt"/>
                <a:ea typeface="+mj-ea"/>
                <a:cs typeface="+mj-cs"/>
              </a:rPr>
              <a:t> chez IZ</a:t>
            </a:r>
          </a:p>
        </p:txBody>
      </p:sp>
      <p:pic>
        <p:nvPicPr>
          <p:cNvPr id="45" name="Graphic 36" descr="Famille">
            <a:extLst>
              <a:ext uri="{FF2B5EF4-FFF2-40B4-BE49-F238E27FC236}">
                <a16:creationId xmlns:a16="http://schemas.microsoft.com/office/drawing/2014/main" id="{25C7B915-7885-780D-955D-42D0BF89377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36948" y="2694018"/>
            <a:ext cx="1198532" cy="1198532"/>
          </a:xfrm>
          <a:prstGeom prst="rect">
            <a:avLst/>
          </a:prstGeom>
        </p:spPr>
      </p:pic>
      <p:sp>
        <p:nvSpPr>
          <p:cNvPr id="7" name="ZoneTexte 6">
            <a:extLst>
              <a:ext uri="{FF2B5EF4-FFF2-40B4-BE49-F238E27FC236}">
                <a16:creationId xmlns:a16="http://schemas.microsoft.com/office/drawing/2014/main" id="{FBF6B11A-126F-9F95-4B2E-C7865003F969}"/>
              </a:ext>
            </a:extLst>
          </p:cNvPr>
          <p:cNvSpPr txBox="1"/>
          <p:nvPr/>
        </p:nvSpPr>
        <p:spPr>
          <a:xfrm>
            <a:off x="2132053" y="1450528"/>
            <a:ext cx="5033593" cy="4359438"/>
          </a:xfrm>
          <a:prstGeom prst="rect">
            <a:avLst/>
          </a:prstGeom>
        </p:spPr>
        <p:txBody>
          <a:bodyPr vert="horz" lIns="91440" tIns="45720" rIns="91440" bIns="45720" rtlCol="0">
            <a:noAutofit/>
          </a:bodyPr>
          <a:lstStyle/>
          <a:p>
            <a:pPr>
              <a:lnSpc>
                <a:spcPct val="90000"/>
              </a:lnSpc>
              <a:spcAft>
                <a:spcPts val="600"/>
              </a:spcAft>
            </a:pPr>
            <a:endParaRPr lang="en-US" b="1" dirty="0"/>
          </a:p>
          <a:p>
            <a:pPr>
              <a:lnSpc>
                <a:spcPct val="90000"/>
              </a:lnSpc>
              <a:spcAft>
                <a:spcPts val="600"/>
              </a:spcAft>
            </a:pPr>
            <a:r>
              <a:rPr lang="en-US" dirty="0"/>
              <a:t>La </a:t>
            </a:r>
            <a:r>
              <a:rPr lang="en-US" dirty="0" err="1"/>
              <a:t>famille</a:t>
            </a:r>
            <a:r>
              <a:rPr lang="en-US" dirty="0"/>
              <a:t> McCann</a:t>
            </a:r>
          </a:p>
          <a:p>
            <a:pPr>
              <a:lnSpc>
                <a:spcPct val="90000"/>
              </a:lnSpc>
              <a:spcAft>
                <a:spcPts val="600"/>
              </a:spcAft>
            </a:pPr>
            <a:r>
              <a:rPr lang="en-US" dirty="0"/>
              <a:t>La </a:t>
            </a:r>
            <a:r>
              <a:rPr lang="en-US" dirty="0" err="1"/>
              <a:t>famille</a:t>
            </a:r>
            <a:r>
              <a:rPr lang="en-US" dirty="0"/>
              <a:t> Demers</a:t>
            </a:r>
          </a:p>
          <a:p>
            <a:pPr>
              <a:lnSpc>
                <a:spcPct val="90000"/>
              </a:lnSpc>
              <a:spcAft>
                <a:spcPts val="600"/>
              </a:spcAft>
            </a:pPr>
            <a:r>
              <a:rPr lang="en-US" dirty="0"/>
              <a:t>La </a:t>
            </a:r>
            <a:r>
              <a:rPr lang="en-US" dirty="0" err="1"/>
              <a:t>famille</a:t>
            </a:r>
            <a:r>
              <a:rPr lang="en-US" dirty="0"/>
              <a:t> Mathieu</a:t>
            </a:r>
          </a:p>
          <a:p>
            <a:pPr>
              <a:lnSpc>
                <a:spcPct val="90000"/>
              </a:lnSpc>
              <a:spcAft>
                <a:spcPts val="600"/>
              </a:spcAft>
            </a:pPr>
            <a:r>
              <a:rPr lang="en-US" dirty="0"/>
              <a:t>La </a:t>
            </a:r>
            <a:r>
              <a:rPr lang="en-US" dirty="0" err="1"/>
              <a:t>famille</a:t>
            </a:r>
            <a:r>
              <a:rPr lang="en-US" dirty="0"/>
              <a:t> Lauzon</a:t>
            </a:r>
          </a:p>
          <a:p>
            <a:pPr>
              <a:lnSpc>
                <a:spcPct val="90000"/>
              </a:lnSpc>
              <a:spcAft>
                <a:spcPts val="600"/>
              </a:spcAft>
            </a:pPr>
            <a:r>
              <a:rPr lang="en-US" dirty="0"/>
              <a:t>La </a:t>
            </a:r>
            <a:r>
              <a:rPr lang="en-US" dirty="0" err="1"/>
              <a:t>famille</a:t>
            </a:r>
            <a:r>
              <a:rPr lang="en-US" dirty="0"/>
              <a:t> </a:t>
            </a:r>
            <a:r>
              <a:rPr lang="en-US" dirty="0" err="1"/>
              <a:t>Mbarushimana</a:t>
            </a:r>
            <a:endParaRPr lang="en-US" dirty="0"/>
          </a:p>
          <a:p>
            <a:pPr>
              <a:lnSpc>
                <a:spcPct val="90000"/>
              </a:lnSpc>
              <a:spcAft>
                <a:spcPts val="600"/>
              </a:spcAft>
            </a:pPr>
            <a:r>
              <a:rPr lang="en-US" dirty="0"/>
              <a:t>La </a:t>
            </a:r>
            <a:r>
              <a:rPr lang="en-US" dirty="0" err="1"/>
              <a:t>famille</a:t>
            </a:r>
            <a:r>
              <a:rPr lang="en-US" dirty="0"/>
              <a:t> Mercier</a:t>
            </a:r>
          </a:p>
          <a:p>
            <a:pPr>
              <a:lnSpc>
                <a:spcPct val="90000"/>
              </a:lnSpc>
              <a:spcAft>
                <a:spcPts val="600"/>
              </a:spcAft>
            </a:pPr>
            <a:r>
              <a:rPr lang="en-US" dirty="0"/>
              <a:t>La </a:t>
            </a:r>
            <a:r>
              <a:rPr lang="en-US" dirty="0" err="1"/>
              <a:t>famille</a:t>
            </a:r>
            <a:r>
              <a:rPr lang="en-US" dirty="0"/>
              <a:t> Legault</a:t>
            </a:r>
          </a:p>
          <a:p>
            <a:pPr>
              <a:lnSpc>
                <a:spcPct val="90000"/>
              </a:lnSpc>
              <a:spcAft>
                <a:spcPts val="600"/>
              </a:spcAft>
            </a:pPr>
            <a:r>
              <a:rPr lang="en-US" dirty="0"/>
              <a:t>La </a:t>
            </a:r>
            <a:r>
              <a:rPr lang="en-US" dirty="0" err="1"/>
              <a:t>famille</a:t>
            </a:r>
            <a:r>
              <a:rPr lang="en-US" dirty="0"/>
              <a:t> Brunelle</a:t>
            </a:r>
          </a:p>
          <a:p>
            <a:pPr>
              <a:lnSpc>
                <a:spcPct val="90000"/>
              </a:lnSpc>
              <a:spcAft>
                <a:spcPts val="600"/>
              </a:spcAft>
            </a:pPr>
            <a:r>
              <a:rPr lang="en-US" dirty="0"/>
              <a:t>La </a:t>
            </a:r>
            <a:r>
              <a:rPr lang="en-US" dirty="0" err="1"/>
              <a:t>famille</a:t>
            </a:r>
            <a:r>
              <a:rPr lang="en-US" dirty="0"/>
              <a:t> Dumas</a:t>
            </a:r>
          </a:p>
          <a:p>
            <a:pPr>
              <a:lnSpc>
                <a:spcPct val="90000"/>
              </a:lnSpc>
              <a:spcAft>
                <a:spcPts val="600"/>
              </a:spcAft>
            </a:pPr>
            <a:r>
              <a:rPr lang="en-US" dirty="0"/>
              <a:t>La </a:t>
            </a:r>
            <a:r>
              <a:rPr lang="en-US" dirty="0" err="1"/>
              <a:t>famille</a:t>
            </a:r>
            <a:r>
              <a:rPr lang="en-US" dirty="0"/>
              <a:t> Gravelle</a:t>
            </a:r>
          </a:p>
          <a:p>
            <a:pPr>
              <a:lnSpc>
                <a:spcPct val="90000"/>
              </a:lnSpc>
              <a:spcAft>
                <a:spcPts val="600"/>
              </a:spcAft>
            </a:pPr>
            <a:r>
              <a:rPr lang="en-US" dirty="0"/>
              <a:t>La </a:t>
            </a:r>
            <a:r>
              <a:rPr lang="en-US" dirty="0" err="1"/>
              <a:t>famille</a:t>
            </a:r>
            <a:r>
              <a:rPr lang="en-US" dirty="0"/>
              <a:t> Manseau</a:t>
            </a:r>
          </a:p>
          <a:p>
            <a:pPr>
              <a:lnSpc>
                <a:spcPct val="90000"/>
              </a:lnSpc>
              <a:spcAft>
                <a:spcPts val="600"/>
              </a:spcAft>
            </a:pPr>
            <a:r>
              <a:rPr lang="en-US" dirty="0"/>
              <a:t>La </a:t>
            </a:r>
            <a:r>
              <a:rPr lang="en-US" dirty="0" err="1"/>
              <a:t>famille</a:t>
            </a:r>
            <a:r>
              <a:rPr lang="en-US" dirty="0"/>
              <a:t> Bisson</a:t>
            </a:r>
          </a:p>
          <a:p>
            <a:pPr>
              <a:lnSpc>
                <a:spcPct val="90000"/>
              </a:lnSpc>
              <a:spcAft>
                <a:spcPts val="600"/>
              </a:spcAft>
            </a:pPr>
            <a:r>
              <a:rPr lang="en-US" dirty="0"/>
              <a:t>La </a:t>
            </a:r>
            <a:r>
              <a:rPr lang="en-US" dirty="0" err="1"/>
              <a:t>famille</a:t>
            </a:r>
            <a:r>
              <a:rPr lang="en-US" dirty="0"/>
              <a:t> Racicot</a:t>
            </a:r>
          </a:p>
          <a:p>
            <a:pPr>
              <a:lnSpc>
                <a:spcPct val="90000"/>
              </a:lnSpc>
              <a:spcAft>
                <a:spcPts val="600"/>
              </a:spcAft>
            </a:pPr>
            <a:r>
              <a:rPr lang="en-US" dirty="0"/>
              <a:t>La </a:t>
            </a:r>
            <a:r>
              <a:rPr lang="en-US" dirty="0" err="1"/>
              <a:t>famille</a:t>
            </a:r>
            <a:r>
              <a:rPr lang="en-US" dirty="0"/>
              <a:t> Robillard</a:t>
            </a:r>
          </a:p>
          <a:p>
            <a:pPr>
              <a:lnSpc>
                <a:spcPct val="90000"/>
              </a:lnSpc>
              <a:spcAft>
                <a:spcPts val="600"/>
              </a:spcAft>
            </a:pPr>
            <a:r>
              <a:rPr lang="en-US" dirty="0"/>
              <a:t>La </a:t>
            </a:r>
            <a:r>
              <a:rPr lang="en-US" dirty="0" err="1"/>
              <a:t>famille</a:t>
            </a:r>
            <a:r>
              <a:rPr lang="en-US" dirty="0"/>
              <a:t> Lefebvre</a:t>
            </a:r>
          </a:p>
        </p:txBody>
      </p:sp>
      <p:pic>
        <p:nvPicPr>
          <p:cNvPr id="46" name="Graphic 38" descr="Famille">
            <a:extLst>
              <a:ext uri="{FF2B5EF4-FFF2-40B4-BE49-F238E27FC236}">
                <a16:creationId xmlns:a16="http://schemas.microsoft.com/office/drawing/2014/main" id="{90F3296E-EAD3-430E-AA62-6B2EDB36DC1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5000"/>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41431" y="816337"/>
            <a:ext cx="5225327" cy="5225327"/>
          </a:xfrm>
          <a:prstGeom prst="rect">
            <a:avLst/>
          </a:prstGeom>
        </p:spPr>
      </p:pic>
      <p:sp>
        <p:nvSpPr>
          <p:cNvPr id="3" name="ZoneTexte 2">
            <a:extLst>
              <a:ext uri="{FF2B5EF4-FFF2-40B4-BE49-F238E27FC236}">
                <a16:creationId xmlns:a16="http://schemas.microsoft.com/office/drawing/2014/main" id="{5F2ECA21-CA87-8229-E8E6-DA645236C3A7}"/>
              </a:ext>
            </a:extLst>
          </p:cNvPr>
          <p:cNvSpPr txBox="1"/>
          <p:nvPr/>
        </p:nvSpPr>
        <p:spPr>
          <a:xfrm rot="10800000" flipV="1">
            <a:off x="7543151" y="5526502"/>
            <a:ext cx="3855457" cy="923330"/>
          </a:xfrm>
          <a:prstGeom prst="rect">
            <a:avLst/>
          </a:prstGeom>
          <a:noFill/>
        </p:spPr>
        <p:txBody>
          <a:bodyPr wrap="square" rtlCol="0">
            <a:spAutoFit/>
          </a:bodyPr>
          <a:lstStyle/>
          <a:p>
            <a:pPr>
              <a:spcAft>
                <a:spcPts val="600"/>
              </a:spcAft>
            </a:pPr>
            <a:r>
              <a:rPr lang="fr-CA" b="1" dirty="0">
                <a:solidFill>
                  <a:srgbClr val="FF0000"/>
                </a:solidFill>
              </a:rPr>
              <a:t>Nous remercions également tous les donateurs anonymes pour les dons d’argent ou de nourriture. </a:t>
            </a:r>
            <a:endParaRPr lang="en-CA" b="1" dirty="0">
              <a:solidFill>
                <a:srgbClr val="FF0000"/>
              </a:solidFill>
            </a:endParaRPr>
          </a:p>
        </p:txBody>
      </p:sp>
      <p:sp>
        <p:nvSpPr>
          <p:cNvPr id="2" name="ZoneTexte 1">
            <a:extLst>
              <a:ext uri="{FF2B5EF4-FFF2-40B4-BE49-F238E27FC236}">
                <a16:creationId xmlns:a16="http://schemas.microsoft.com/office/drawing/2014/main" id="{A19C114B-3BE5-87EA-3699-996E288C6DC7}"/>
              </a:ext>
            </a:extLst>
          </p:cNvPr>
          <p:cNvSpPr txBox="1"/>
          <p:nvPr/>
        </p:nvSpPr>
        <p:spPr>
          <a:xfrm>
            <a:off x="4861151" y="1740259"/>
            <a:ext cx="3715760" cy="2862322"/>
          </a:xfrm>
          <a:prstGeom prst="rect">
            <a:avLst/>
          </a:prstGeom>
          <a:noFill/>
        </p:spPr>
        <p:txBody>
          <a:bodyPr wrap="square" rtlCol="0">
            <a:spAutoFit/>
          </a:bodyPr>
          <a:lstStyle/>
          <a:p>
            <a:r>
              <a:rPr lang="fr-CA" dirty="0"/>
              <a:t>La famille Carpentier</a:t>
            </a:r>
          </a:p>
          <a:p>
            <a:r>
              <a:rPr lang="fr-CA" dirty="0"/>
              <a:t>La famille Rockwell</a:t>
            </a:r>
          </a:p>
          <a:p>
            <a:r>
              <a:rPr lang="fr-CA" dirty="0"/>
              <a:t>La famille Boisvert</a:t>
            </a:r>
          </a:p>
          <a:p>
            <a:r>
              <a:rPr lang="fr-CA" dirty="0"/>
              <a:t>La famille Plante</a:t>
            </a:r>
          </a:p>
          <a:p>
            <a:r>
              <a:rPr lang="fr-CA" dirty="0"/>
              <a:t>La famille Dumont</a:t>
            </a:r>
          </a:p>
          <a:p>
            <a:r>
              <a:rPr lang="fr-CA" dirty="0"/>
              <a:t>La famille Leblanc</a:t>
            </a:r>
          </a:p>
          <a:p>
            <a:r>
              <a:rPr lang="fr-CA" dirty="0"/>
              <a:t>La famille Larose</a:t>
            </a:r>
          </a:p>
          <a:p>
            <a:r>
              <a:rPr lang="fr-CA" dirty="0"/>
              <a:t>La famille Couture</a:t>
            </a:r>
          </a:p>
          <a:p>
            <a:r>
              <a:rPr lang="fr-CA" dirty="0"/>
              <a:t>La famille Beaulieu</a:t>
            </a:r>
          </a:p>
          <a:p>
            <a:r>
              <a:rPr lang="fr-CA" dirty="0"/>
              <a:t>La famille Allard et Asselin</a:t>
            </a:r>
          </a:p>
        </p:txBody>
      </p:sp>
      <p:sp>
        <p:nvSpPr>
          <p:cNvPr id="8" name="ZoneTexte 7">
            <a:extLst>
              <a:ext uri="{FF2B5EF4-FFF2-40B4-BE49-F238E27FC236}">
                <a16:creationId xmlns:a16="http://schemas.microsoft.com/office/drawing/2014/main" id="{B0EEDF5C-C0CF-23A7-3EE7-DF18B635C90F}"/>
              </a:ext>
            </a:extLst>
          </p:cNvPr>
          <p:cNvSpPr txBox="1"/>
          <p:nvPr/>
        </p:nvSpPr>
        <p:spPr>
          <a:xfrm>
            <a:off x="1172718" y="1137178"/>
            <a:ext cx="6094476" cy="371127"/>
          </a:xfrm>
          <a:prstGeom prst="rect">
            <a:avLst/>
          </a:prstGeom>
          <a:noFill/>
        </p:spPr>
        <p:txBody>
          <a:bodyPr wrap="square">
            <a:spAutoFit/>
          </a:bodyPr>
          <a:lstStyle/>
          <a:p>
            <a:pPr>
              <a:lnSpc>
                <a:spcPct val="90000"/>
              </a:lnSpc>
              <a:spcAft>
                <a:spcPts val="600"/>
              </a:spcAft>
            </a:pPr>
            <a:r>
              <a:rPr lang="en-US" sz="2000" b="1" dirty="0">
                <a:solidFill>
                  <a:srgbClr val="FF0000"/>
                </a:solidFill>
              </a:rPr>
              <a:t>Nos </a:t>
            </a:r>
            <a:r>
              <a:rPr lang="en-US" sz="2000" b="1" dirty="0" err="1">
                <a:solidFill>
                  <a:srgbClr val="FF0000"/>
                </a:solidFill>
              </a:rPr>
              <a:t>donateurs</a:t>
            </a:r>
            <a:r>
              <a:rPr lang="en-US" sz="2000" b="1" dirty="0">
                <a:solidFill>
                  <a:srgbClr val="FF0000"/>
                </a:solidFill>
              </a:rPr>
              <a:t> </a:t>
            </a:r>
            <a:r>
              <a:rPr lang="en-US" sz="2000" b="1" dirty="0" err="1">
                <a:solidFill>
                  <a:srgbClr val="FF0000"/>
                </a:solidFill>
              </a:rPr>
              <a:t>mensuels</a:t>
            </a:r>
            <a:r>
              <a:rPr lang="en-US" sz="2000" b="1" dirty="0">
                <a:solidFill>
                  <a:srgbClr val="FF0000"/>
                </a:solidFill>
              </a:rPr>
              <a:t> </a:t>
            </a:r>
            <a:r>
              <a:rPr lang="en-US" sz="2000" b="1" dirty="0" err="1">
                <a:solidFill>
                  <a:srgbClr val="FF0000"/>
                </a:solidFill>
              </a:rPr>
              <a:t>récurrents</a:t>
            </a:r>
            <a:endParaRPr lang="en-US" sz="2000" b="1" dirty="0">
              <a:solidFill>
                <a:srgbClr val="FF0000"/>
              </a:solidFill>
            </a:endParaRPr>
          </a:p>
        </p:txBody>
      </p:sp>
    </p:spTree>
    <p:extLst>
      <p:ext uri="{BB962C8B-B14F-4D97-AF65-F5344CB8AC3E}">
        <p14:creationId xmlns:p14="http://schemas.microsoft.com/office/powerpoint/2010/main" val="16397494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Parallèle, diagramme&#10;&#10;Le contenu généré par l’IA peut être incorrect.">
            <a:extLst>
              <a:ext uri="{FF2B5EF4-FFF2-40B4-BE49-F238E27FC236}">
                <a16:creationId xmlns:a16="http://schemas.microsoft.com/office/drawing/2014/main" id="{1D700DBD-C5CB-DF45-8EF2-1A4585F24702}"/>
              </a:ext>
            </a:extLst>
          </p:cNvPr>
          <p:cNvPicPr>
            <a:picLocks noChangeAspect="1"/>
          </p:cNvPicPr>
          <p:nvPr/>
        </p:nvPicPr>
        <p:blipFill>
          <a:blip r:embed="rId2">
            <a:extLst>
              <a:ext uri="{28A0092B-C50C-407E-A947-70E740481C1C}">
                <a14:useLocalDpi xmlns:a14="http://schemas.microsoft.com/office/drawing/2010/main" val="0"/>
              </a:ext>
            </a:extLst>
          </a:blip>
          <a:srcRect l="708" t="752" r="-708" b="16992"/>
          <a:stretch>
            <a:fillRect/>
          </a:stretch>
        </p:blipFill>
        <p:spPr>
          <a:xfrm>
            <a:off x="82296" y="168442"/>
            <a:ext cx="11850624" cy="6581274"/>
          </a:xfrm>
          <a:prstGeom prst="rect">
            <a:avLst/>
          </a:prstGeom>
        </p:spPr>
      </p:pic>
    </p:spTree>
    <p:extLst>
      <p:ext uri="{BB962C8B-B14F-4D97-AF65-F5344CB8AC3E}">
        <p14:creationId xmlns:p14="http://schemas.microsoft.com/office/powerpoint/2010/main" val="41104737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1F09E192-AEB9-C82B-B212-0E3EEE9928C5}"/>
              </a:ext>
            </a:extLst>
          </p:cNvPr>
          <p:cNvSpPr txBox="1"/>
          <p:nvPr/>
        </p:nvSpPr>
        <p:spPr>
          <a:xfrm>
            <a:off x="484337" y="133150"/>
            <a:ext cx="6349600" cy="861774"/>
          </a:xfrm>
          <a:prstGeom prst="rect">
            <a:avLst/>
          </a:prstGeom>
          <a:noFill/>
        </p:spPr>
        <p:txBody>
          <a:bodyPr wrap="square" rtlCol="0">
            <a:spAutoFit/>
          </a:bodyPr>
          <a:lstStyle/>
          <a:p>
            <a:r>
              <a:rPr lang="fr-CA" sz="3200" b="1" dirty="0"/>
              <a:t>Les collectes de fonds</a:t>
            </a:r>
          </a:p>
          <a:p>
            <a:endParaRPr lang="en-CA" dirty="0"/>
          </a:p>
        </p:txBody>
      </p:sp>
      <p:grpSp>
        <p:nvGrpSpPr>
          <p:cNvPr id="14" name="Groupe 13">
            <a:extLst>
              <a:ext uri="{FF2B5EF4-FFF2-40B4-BE49-F238E27FC236}">
                <a16:creationId xmlns:a16="http://schemas.microsoft.com/office/drawing/2014/main" id="{2560CAFF-1722-F344-3746-FDBD8C16D42D}"/>
              </a:ext>
            </a:extLst>
          </p:cNvPr>
          <p:cNvGrpSpPr/>
          <p:nvPr/>
        </p:nvGrpSpPr>
        <p:grpSpPr>
          <a:xfrm>
            <a:off x="521070" y="720695"/>
            <a:ext cx="5053737" cy="1089144"/>
            <a:chOff x="577439" y="549224"/>
            <a:chExt cx="5053737" cy="1089144"/>
          </a:xfrm>
        </p:grpSpPr>
        <p:sp>
          <p:nvSpPr>
            <p:cNvPr id="3" name="ZoneTexte 2">
              <a:extLst>
                <a:ext uri="{FF2B5EF4-FFF2-40B4-BE49-F238E27FC236}">
                  <a16:creationId xmlns:a16="http://schemas.microsoft.com/office/drawing/2014/main" id="{3D1F03BB-F9B0-B2CD-8359-449FE8F75923}"/>
                </a:ext>
              </a:extLst>
            </p:cNvPr>
            <p:cNvSpPr txBox="1"/>
            <p:nvPr/>
          </p:nvSpPr>
          <p:spPr>
            <a:xfrm flipH="1">
              <a:off x="577439" y="549224"/>
              <a:ext cx="5048160" cy="307777"/>
            </a:xfrm>
            <a:prstGeom prst="rect">
              <a:avLst/>
            </a:prstGeom>
            <a:solidFill>
              <a:schemeClr val="accent1">
                <a:lumMod val="40000"/>
                <a:lumOff val="60000"/>
              </a:schemeClr>
            </a:solidFill>
          </p:spPr>
          <p:txBody>
            <a:bodyPr wrap="square" rtlCol="0">
              <a:spAutoFit/>
            </a:bodyPr>
            <a:lstStyle/>
            <a:p>
              <a:r>
                <a:rPr lang="fr-CA" sz="1400" dirty="0"/>
                <a:t>Collecte de fonds Facebook – Achat de viande 4 775 $</a:t>
              </a:r>
              <a:endParaRPr lang="en-CA" sz="1400" dirty="0"/>
            </a:p>
          </p:txBody>
        </p:sp>
        <p:sp>
          <p:nvSpPr>
            <p:cNvPr id="6" name="ZoneTexte 5">
              <a:extLst>
                <a:ext uri="{FF2B5EF4-FFF2-40B4-BE49-F238E27FC236}">
                  <a16:creationId xmlns:a16="http://schemas.microsoft.com/office/drawing/2014/main" id="{80A8BAD4-1083-202B-998C-D1F2D9ECB1B0}"/>
                </a:ext>
              </a:extLst>
            </p:cNvPr>
            <p:cNvSpPr txBox="1"/>
            <p:nvPr/>
          </p:nvSpPr>
          <p:spPr>
            <a:xfrm>
              <a:off x="577439" y="924153"/>
              <a:ext cx="5053736" cy="307777"/>
            </a:xfrm>
            <a:prstGeom prst="rect">
              <a:avLst/>
            </a:prstGeom>
            <a:solidFill>
              <a:schemeClr val="accent3">
                <a:lumMod val="60000"/>
                <a:lumOff val="40000"/>
              </a:schemeClr>
            </a:solidFill>
          </p:spPr>
          <p:txBody>
            <a:bodyPr wrap="square" rtlCol="0">
              <a:spAutoFit/>
            </a:bodyPr>
            <a:lstStyle/>
            <a:p>
              <a:r>
                <a:rPr lang="fr-CA" sz="1400" dirty="0"/>
                <a:t>Fermeture de la Marmite à Joe - dons volontaires 2 875 $</a:t>
              </a:r>
              <a:endParaRPr lang="en-CA" sz="1400" dirty="0"/>
            </a:p>
          </p:txBody>
        </p:sp>
        <p:sp>
          <p:nvSpPr>
            <p:cNvPr id="7" name="ZoneTexte 6">
              <a:extLst>
                <a:ext uri="{FF2B5EF4-FFF2-40B4-BE49-F238E27FC236}">
                  <a16:creationId xmlns:a16="http://schemas.microsoft.com/office/drawing/2014/main" id="{859AF804-3CC8-89C7-BA63-848430FA982A}"/>
                </a:ext>
              </a:extLst>
            </p:cNvPr>
            <p:cNvSpPr txBox="1"/>
            <p:nvPr/>
          </p:nvSpPr>
          <p:spPr>
            <a:xfrm>
              <a:off x="577440" y="1330591"/>
              <a:ext cx="5053736" cy="307777"/>
            </a:xfrm>
            <a:prstGeom prst="rect">
              <a:avLst/>
            </a:prstGeom>
            <a:solidFill>
              <a:schemeClr val="accent2">
                <a:lumMod val="60000"/>
                <a:lumOff val="40000"/>
              </a:schemeClr>
            </a:solidFill>
          </p:spPr>
          <p:txBody>
            <a:bodyPr wrap="square" rtlCol="0">
              <a:spAutoFit/>
            </a:bodyPr>
            <a:lstStyle/>
            <a:p>
              <a:r>
                <a:rPr lang="fr-CA" sz="1400" dirty="0"/>
                <a:t>145 cartes-cadeaux pour Noël 3 625 $ </a:t>
              </a:r>
              <a:endParaRPr lang="en-CA" sz="1400" dirty="0"/>
            </a:p>
          </p:txBody>
        </p:sp>
      </p:grpSp>
      <p:pic>
        <p:nvPicPr>
          <p:cNvPr id="10" name="Image 9" descr="Une image contenant habits, personne, homme, Visage humain&#10;&#10;Le contenu généré par l’IA peut être incorrect.">
            <a:extLst>
              <a:ext uri="{FF2B5EF4-FFF2-40B4-BE49-F238E27FC236}">
                <a16:creationId xmlns:a16="http://schemas.microsoft.com/office/drawing/2014/main" id="{33A8FE4F-3365-A426-B5D6-F3297B47302E}"/>
              </a:ext>
            </a:extLst>
          </p:cNvPr>
          <p:cNvPicPr>
            <a:picLocks noChangeAspect="1"/>
          </p:cNvPicPr>
          <p:nvPr/>
        </p:nvPicPr>
        <p:blipFill>
          <a:blip r:embed="rId2">
            <a:extLst>
              <a:ext uri="{28A0092B-C50C-407E-A947-70E740481C1C}">
                <a14:useLocalDpi xmlns:a14="http://schemas.microsoft.com/office/drawing/2010/main" val="0"/>
              </a:ext>
            </a:extLst>
          </a:blip>
          <a:srcRect l="14505" t="2558" r="19269" b="32691"/>
          <a:stretch>
            <a:fillRect/>
          </a:stretch>
        </p:blipFill>
        <p:spPr>
          <a:xfrm>
            <a:off x="5882410" y="4932551"/>
            <a:ext cx="2038967" cy="1535199"/>
          </a:xfrm>
          <a:prstGeom prst="rect">
            <a:avLst/>
          </a:prstGeom>
          <a:ln>
            <a:noFill/>
          </a:ln>
          <a:effectLst>
            <a:outerShdw blurRad="292100" dist="139700" dir="2700000" algn="tl" rotWithShape="0">
              <a:srgbClr val="333333">
                <a:alpha val="65000"/>
              </a:srgbClr>
            </a:outerShdw>
          </a:effectLst>
        </p:spPr>
      </p:pic>
      <p:sp>
        <p:nvSpPr>
          <p:cNvPr id="9" name="ZoneTexte 8">
            <a:extLst>
              <a:ext uri="{FF2B5EF4-FFF2-40B4-BE49-F238E27FC236}">
                <a16:creationId xmlns:a16="http://schemas.microsoft.com/office/drawing/2014/main" id="{60AEA765-B81E-39EC-3C98-292D9A42FCEF}"/>
              </a:ext>
            </a:extLst>
          </p:cNvPr>
          <p:cNvSpPr txBox="1"/>
          <p:nvPr/>
        </p:nvSpPr>
        <p:spPr>
          <a:xfrm>
            <a:off x="484337" y="1941719"/>
            <a:ext cx="5892400" cy="461665"/>
          </a:xfrm>
          <a:prstGeom prst="rect">
            <a:avLst/>
          </a:prstGeom>
          <a:noFill/>
        </p:spPr>
        <p:txBody>
          <a:bodyPr wrap="square" rtlCol="0">
            <a:spAutoFit/>
          </a:bodyPr>
          <a:lstStyle/>
          <a:p>
            <a:r>
              <a:rPr lang="fr-CA" sz="2400" b="1" dirty="0"/>
              <a:t>Initiative d’implication citoyenne</a:t>
            </a:r>
            <a:endParaRPr lang="en-CA" sz="2400" b="1" dirty="0"/>
          </a:p>
        </p:txBody>
      </p:sp>
      <p:pic>
        <p:nvPicPr>
          <p:cNvPr id="16" name="Image 15" descr="Une image contenant personne, habits, Visage humain, sourire&#10;&#10;Le contenu généré par l’IA peut être incorrect.">
            <a:extLst>
              <a:ext uri="{FF2B5EF4-FFF2-40B4-BE49-F238E27FC236}">
                <a16:creationId xmlns:a16="http://schemas.microsoft.com/office/drawing/2014/main" id="{1F10E5F4-ED09-63AA-7AAC-CA9614A1713B}"/>
              </a:ext>
            </a:extLst>
          </p:cNvPr>
          <p:cNvPicPr>
            <a:picLocks noChangeAspect="1"/>
          </p:cNvPicPr>
          <p:nvPr/>
        </p:nvPicPr>
        <p:blipFill>
          <a:blip r:embed="rId3">
            <a:extLst>
              <a:ext uri="{28A0092B-C50C-407E-A947-70E740481C1C}">
                <a14:useLocalDpi xmlns:a14="http://schemas.microsoft.com/office/drawing/2010/main" val="0"/>
              </a:ext>
            </a:extLst>
          </a:blip>
          <a:srcRect b="19922"/>
          <a:stretch>
            <a:fillRect/>
          </a:stretch>
        </p:blipFill>
        <p:spPr>
          <a:xfrm>
            <a:off x="8224024" y="408336"/>
            <a:ext cx="1718547" cy="2374189"/>
          </a:xfrm>
          <a:prstGeom prst="rect">
            <a:avLst/>
          </a:prstGeom>
          <a:ln>
            <a:noFill/>
          </a:ln>
          <a:effectLst>
            <a:outerShdw blurRad="292100" dist="139700" dir="2700000" algn="tl" rotWithShape="0">
              <a:srgbClr val="333333">
                <a:alpha val="65000"/>
              </a:srgbClr>
            </a:outerShdw>
          </a:effectLst>
        </p:spPr>
      </p:pic>
      <p:pic>
        <p:nvPicPr>
          <p:cNvPr id="18" name="Image 17" descr="Une image contenant personne, habits, homme, intérieur&#10;&#10;Le contenu généré par l’IA peut être incorrect.">
            <a:extLst>
              <a:ext uri="{FF2B5EF4-FFF2-40B4-BE49-F238E27FC236}">
                <a16:creationId xmlns:a16="http://schemas.microsoft.com/office/drawing/2014/main" id="{74D9E48C-B74A-265A-F4B6-335A415515B1}"/>
              </a:ext>
            </a:extLst>
          </p:cNvPr>
          <p:cNvPicPr>
            <a:picLocks noChangeAspect="1"/>
          </p:cNvPicPr>
          <p:nvPr/>
        </p:nvPicPr>
        <p:blipFill>
          <a:blip r:embed="rId4">
            <a:extLst>
              <a:ext uri="{28A0092B-C50C-407E-A947-70E740481C1C}">
                <a14:useLocalDpi xmlns:a14="http://schemas.microsoft.com/office/drawing/2010/main" val="0"/>
              </a:ext>
            </a:extLst>
          </a:blip>
          <a:srcRect l="48554"/>
          <a:stretch>
            <a:fillRect/>
          </a:stretch>
        </p:blipFill>
        <p:spPr>
          <a:xfrm>
            <a:off x="8224024" y="2996920"/>
            <a:ext cx="1718547" cy="1721236"/>
          </a:xfrm>
          <a:prstGeom prst="rect">
            <a:avLst/>
          </a:prstGeom>
          <a:ln>
            <a:noFill/>
          </a:ln>
          <a:effectLst>
            <a:outerShdw blurRad="292100" dist="139700" dir="2700000" algn="tl" rotWithShape="0">
              <a:srgbClr val="333333">
                <a:alpha val="65000"/>
              </a:srgbClr>
            </a:outerShdw>
          </a:effectLst>
        </p:spPr>
      </p:pic>
      <p:pic>
        <p:nvPicPr>
          <p:cNvPr id="22" name="Image 21" descr="Une image contenant texte, véhicule, Véhicule terrestre, habits&#10;&#10;Le contenu généré par l’IA peut être incorrect.">
            <a:extLst>
              <a:ext uri="{FF2B5EF4-FFF2-40B4-BE49-F238E27FC236}">
                <a16:creationId xmlns:a16="http://schemas.microsoft.com/office/drawing/2014/main" id="{2CD86920-D369-D3BF-F80B-25A2CDCE4C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54610" y="2995447"/>
            <a:ext cx="1757893" cy="1760644"/>
          </a:xfrm>
          <a:prstGeom prst="rect">
            <a:avLst/>
          </a:prstGeom>
          <a:ln>
            <a:noFill/>
          </a:ln>
          <a:effectLst>
            <a:outerShdw blurRad="292100" dist="139700" dir="2700000" algn="tl" rotWithShape="0">
              <a:srgbClr val="333333">
                <a:alpha val="65000"/>
              </a:srgbClr>
            </a:outerShdw>
          </a:effectLst>
        </p:spPr>
      </p:pic>
      <p:pic>
        <p:nvPicPr>
          <p:cNvPr id="25" name="Image 24" descr="Une image contenant habits, personne, Visage humain, sourire&#10;&#10;Le contenu généré par l’IA peut être incorrect.">
            <a:extLst>
              <a:ext uri="{FF2B5EF4-FFF2-40B4-BE49-F238E27FC236}">
                <a16:creationId xmlns:a16="http://schemas.microsoft.com/office/drawing/2014/main" id="{3E9ABE07-621A-EED1-F2DE-99DC723360EA}"/>
              </a:ext>
            </a:extLst>
          </p:cNvPr>
          <p:cNvPicPr>
            <a:picLocks noChangeAspect="1"/>
          </p:cNvPicPr>
          <p:nvPr/>
        </p:nvPicPr>
        <p:blipFill>
          <a:blip r:embed="rId6">
            <a:extLst>
              <a:ext uri="{28A0092B-C50C-407E-A947-70E740481C1C}">
                <a14:useLocalDpi xmlns:a14="http://schemas.microsoft.com/office/drawing/2010/main" val="0"/>
              </a:ext>
            </a:extLst>
          </a:blip>
          <a:srcRect l="843" t="506" r="-843" b="23696"/>
          <a:stretch>
            <a:fillRect/>
          </a:stretch>
        </p:blipFill>
        <p:spPr>
          <a:xfrm>
            <a:off x="5892180" y="430290"/>
            <a:ext cx="2038967" cy="2327192"/>
          </a:xfrm>
          <a:prstGeom prst="rect">
            <a:avLst/>
          </a:prstGeom>
          <a:ln>
            <a:noFill/>
          </a:ln>
          <a:effectLst>
            <a:outerShdw blurRad="292100" dist="139700" dir="2700000" algn="tl" rotWithShape="0">
              <a:srgbClr val="333333">
                <a:alpha val="65000"/>
              </a:srgbClr>
            </a:outerShdw>
          </a:effectLst>
        </p:spPr>
      </p:pic>
      <p:pic>
        <p:nvPicPr>
          <p:cNvPr id="33" name="Image 32" descr="Une image contenant personne, habits, Visage humain, sourire&#10;&#10;Le contenu généré par l’IA peut être incorrect.">
            <a:extLst>
              <a:ext uri="{FF2B5EF4-FFF2-40B4-BE49-F238E27FC236}">
                <a16:creationId xmlns:a16="http://schemas.microsoft.com/office/drawing/2014/main" id="{31C3656C-61B4-9954-E3D3-3E01B0F33B1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73019" y="3007056"/>
            <a:ext cx="2038967" cy="1653013"/>
          </a:xfrm>
          <a:prstGeom prst="rect">
            <a:avLst/>
          </a:prstGeom>
          <a:ln>
            <a:noFill/>
          </a:ln>
          <a:effectLst>
            <a:outerShdw blurRad="292100" dist="139700" dir="2700000" algn="tl" rotWithShape="0">
              <a:srgbClr val="333333">
                <a:alpha val="65000"/>
              </a:srgbClr>
            </a:outerShdw>
          </a:effectLst>
        </p:spPr>
      </p:pic>
      <p:pic>
        <p:nvPicPr>
          <p:cNvPr id="36" name="Image 35" descr="Une image contenant pneu, habits, roue, plein air&#10;&#10;Le contenu généré par l’IA peut être incorrect.">
            <a:extLst>
              <a:ext uri="{FF2B5EF4-FFF2-40B4-BE49-F238E27FC236}">
                <a16:creationId xmlns:a16="http://schemas.microsoft.com/office/drawing/2014/main" id="{7A339592-67EE-5528-15CE-9186C11350CD}"/>
              </a:ext>
            </a:extLst>
          </p:cNvPr>
          <p:cNvPicPr>
            <a:picLocks noChangeAspect="1"/>
          </p:cNvPicPr>
          <p:nvPr/>
        </p:nvPicPr>
        <p:blipFill>
          <a:blip r:embed="rId8">
            <a:extLst>
              <a:ext uri="{28A0092B-C50C-407E-A947-70E740481C1C}">
                <a14:useLocalDpi xmlns:a14="http://schemas.microsoft.com/office/drawing/2010/main" val="0"/>
              </a:ext>
            </a:extLst>
          </a:blip>
          <a:srcRect t="8975" b="8761"/>
          <a:stretch>
            <a:fillRect/>
          </a:stretch>
        </p:blipFill>
        <p:spPr>
          <a:xfrm>
            <a:off x="10264017" y="4923919"/>
            <a:ext cx="1757893" cy="1525451"/>
          </a:xfrm>
          <a:prstGeom prst="rect">
            <a:avLst/>
          </a:prstGeom>
          <a:ln>
            <a:noFill/>
          </a:ln>
          <a:effectLst>
            <a:outerShdw blurRad="292100" dist="139700" dir="2700000" algn="tl" rotWithShape="0">
              <a:srgbClr val="333333">
                <a:alpha val="65000"/>
              </a:srgbClr>
            </a:outerShdw>
          </a:effectLst>
        </p:spPr>
      </p:pic>
      <p:pic>
        <p:nvPicPr>
          <p:cNvPr id="38" name="Image 37">
            <a:extLst>
              <a:ext uri="{FF2B5EF4-FFF2-40B4-BE49-F238E27FC236}">
                <a16:creationId xmlns:a16="http://schemas.microsoft.com/office/drawing/2014/main" id="{3065B113-8A91-219A-5B35-E897FAAFECE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27169" y="408336"/>
            <a:ext cx="1738351" cy="2324105"/>
          </a:xfrm>
          <a:prstGeom prst="rect">
            <a:avLst/>
          </a:prstGeom>
          <a:ln>
            <a:noFill/>
          </a:ln>
          <a:effectLst>
            <a:outerShdw blurRad="292100" dist="139700" dir="2700000" algn="tl" rotWithShape="0">
              <a:srgbClr val="333333">
                <a:alpha val="65000"/>
              </a:srgbClr>
            </a:outerShdw>
          </a:effectLst>
        </p:spPr>
      </p:pic>
      <p:grpSp>
        <p:nvGrpSpPr>
          <p:cNvPr id="12" name="Groupe 11">
            <a:extLst>
              <a:ext uri="{FF2B5EF4-FFF2-40B4-BE49-F238E27FC236}">
                <a16:creationId xmlns:a16="http://schemas.microsoft.com/office/drawing/2014/main" id="{112729CB-AD53-8D87-C6FF-312401B870D4}"/>
              </a:ext>
            </a:extLst>
          </p:cNvPr>
          <p:cNvGrpSpPr/>
          <p:nvPr/>
        </p:nvGrpSpPr>
        <p:grpSpPr>
          <a:xfrm>
            <a:off x="507821" y="2424664"/>
            <a:ext cx="5091487" cy="4057827"/>
            <a:chOff x="539693" y="2071036"/>
            <a:chExt cx="5091487" cy="4057827"/>
          </a:xfrm>
        </p:grpSpPr>
        <p:sp>
          <p:nvSpPr>
            <p:cNvPr id="5" name="ZoneTexte 4">
              <a:extLst>
                <a:ext uri="{FF2B5EF4-FFF2-40B4-BE49-F238E27FC236}">
                  <a16:creationId xmlns:a16="http://schemas.microsoft.com/office/drawing/2014/main" id="{0FBE0E4E-387B-4FBB-5787-9A962D2E1168}"/>
                </a:ext>
              </a:extLst>
            </p:cNvPr>
            <p:cNvSpPr txBox="1"/>
            <p:nvPr/>
          </p:nvSpPr>
          <p:spPr>
            <a:xfrm>
              <a:off x="546403" y="2071036"/>
              <a:ext cx="5084772" cy="307777"/>
            </a:xfrm>
            <a:prstGeom prst="rect">
              <a:avLst/>
            </a:prstGeom>
            <a:solidFill>
              <a:schemeClr val="accent6">
                <a:lumMod val="40000"/>
                <a:lumOff val="60000"/>
              </a:schemeClr>
            </a:solidFill>
          </p:spPr>
          <p:txBody>
            <a:bodyPr wrap="square" rtlCol="0">
              <a:spAutoFit/>
            </a:bodyPr>
            <a:lstStyle/>
            <a:p>
              <a:r>
                <a:rPr lang="fr-CA" sz="1400" dirty="0"/>
                <a:t>Collecte de fonds par Maxime Cyr 343 $</a:t>
              </a:r>
              <a:endParaRPr lang="en-CA" sz="1400" dirty="0"/>
            </a:p>
          </p:txBody>
        </p:sp>
        <p:sp>
          <p:nvSpPr>
            <p:cNvPr id="8" name="ZoneTexte 7">
              <a:extLst>
                <a:ext uri="{FF2B5EF4-FFF2-40B4-BE49-F238E27FC236}">
                  <a16:creationId xmlns:a16="http://schemas.microsoft.com/office/drawing/2014/main" id="{E7F4E9B5-DF5A-11B8-55AB-5F5AD1F24A1C}"/>
                </a:ext>
              </a:extLst>
            </p:cNvPr>
            <p:cNvSpPr txBox="1"/>
            <p:nvPr/>
          </p:nvSpPr>
          <p:spPr>
            <a:xfrm>
              <a:off x="552942" y="2839544"/>
              <a:ext cx="5078233" cy="307777"/>
            </a:xfrm>
            <a:prstGeom prst="rect">
              <a:avLst/>
            </a:prstGeom>
            <a:solidFill>
              <a:schemeClr val="accent5">
                <a:lumMod val="60000"/>
                <a:lumOff val="40000"/>
              </a:schemeClr>
            </a:solidFill>
          </p:spPr>
          <p:txBody>
            <a:bodyPr wrap="square" rtlCol="0">
              <a:spAutoFit/>
            </a:bodyPr>
            <a:lstStyle/>
            <a:p>
              <a:r>
                <a:rPr lang="fr-CA" sz="1400" dirty="0"/>
                <a:t>Collecte des Grands </a:t>
              </a:r>
              <a:r>
                <a:rPr lang="fr-CA" sz="1400" dirty="0" err="1"/>
                <a:t>Flos</a:t>
              </a:r>
              <a:r>
                <a:rPr lang="fr-CA" sz="1400" dirty="0"/>
                <a:t> 2 560 $</a:t>
              </a:r>
              <a:endParaRPr lang="en-CA" sz="1400" dirty="0"/>
            </a:p>
          </p:txBody>
        </p:sp>
        <p:sp>
          <p:nvSpPr>
            <p:cNvPr id="11" name="ZoneTexte 10">
              <a:extLst>
                <a:ext uri="{FF2B5EF4-FFF2-40B4-BE49-F238E27FC236}">
                  <a16:creationId xmlns:a16="http://schemas.microsoft.com/office/drawing/2014/main" id="{D4FB1D4B-4255-C018-FEB8-67D53C97D854}"/>
                </a:ext>
              </a:extLst>
            </p:cNvPr>
            <p:cNvSpPr txBox="1"/>
            <p:nvPr/>
          </p:nvSpPr>
          <p:spPr>
            <a:xfrm>
              <a:off x="552942" y="2448932"/>
              <a:ext cx="5078233" cy="307777"/>
            </a:xfrm>
            <a:prstGeom prst="rect">
              <a:avLst/>
            </a:prstGeom>
            <a:solidFill>
              <a:srgbClr val="FFC000"/>
            </a:solidFill>
          </p:spPr>
          <p:txBody>
            <a:bodyPr wrap="square" rtlCol="0">
              <a:spAutoFit/>
            </a:bodyPr>
            <a:lstStyle/>
            <a:p>
              <a:r>
                <a:rPr lang="fr-CA" sz="1400" dirty="0"/>
                <a:t>Karine et l’école  Les Trois Saisons ont remis des collations à IZ</a:t>
              </a:r>
              <a:endParaRPr lang="en-CA" sz="1400" dirty="0"/>
            </a:p>
          </p:txBody>
        </p:sp>
        <p:sp>
          <p:nvSpPr>
            <p:cNvPr id="13" name="ZoneTexte 12">
              <a:extLst>
                <a:ext uri="{FF2B5EF4-FFF2-40B4-BE49-F238E27FC236}">
                  <a16:creationId xmlns:a16="http://schemas.microsoft.com/office/drawing/2014/main" id="{E895BB5C-12B4-F344-73ED-7DB9AF2DD76E}"/>
                </a:ext>
              </a:extLst>
            </p:cNvPr>
            <p:cNvSpPr txBox="1"/>
            <p:nvPr/>
          </p:nvSpPr>
          <p:spPr>
            <a:xfrm>
              <a:off x="552942" y="3230156"/>
              <a:ext cx="5078233" cy="307777"/>
            </a:xfrm>
            <a:prstGeom prst="rect">
              <a:avLst/>
            </a:prstGeom>
            <a:solidFill>
              <a:schemeClr val="accent5">
                <a:lumMod val="20000"/>
                <a:lumOff val="80000"/>
              </a:schemeClr>
            </a:solidFill>
          </p:spPr>
          <p:txBody>
            <a:bodyPr wrap="square" rtlCol="0">
              <a:spAutoFit/>
            </a:bodyPr>
            <a:lstStyle/>
            <a:p>
              <a:r>
                <a:rPr lang="fr-CA" sz="1400" dirty="0"/>
                <a:t>L’organisation </a:t>
              </a:r>
              <a:r>
                <a:rPr lang="fr-CA" sz="1400" dirty="0" err="1"/>
                <a:t>Backpacks</a:t>
              </a:r>
              <a:r>
                <a:rPr lang="fr-CA" sz="1400" dirty="0"/>
                <a:t>, Ron </a:t>
              </a:r>
              <a:r>
                <a:rPr lang="fr-CA" sz="1400" dirty="0" err="1"/>
                <a:t>Pître</a:t>
              </a:r>
              <a:r>
                <a:rPr lang="fr-CA" sz="1400" dirty="0"/>
                <a:t> remet 10 sacs à dos.</a:t>
              </a:r>
              <a:endParaRPr lang="en-CA" sz="1400" dirty="0"/>
            </a:p>
          </p:txBody>
        </p:sp>
        <p:sp>
          <p:nvSpPr>
            <p:cNvPr id="23" name="ZoneTexte 22">
              <a:extLst>
                <a:ext uri="{FF2B5EF4-FFF2-40B4-BE49-F238E27FC236}">
                  <a16:creationId xmlns:a16="http://schemas.microsoft.com/office/drawing/2014/main" id="{A21BA9C4-4891-476A-23DE-3A15A44DE77D}"/>
                </a:ext>
              </a:extLst>
            </p:cNvPr>
            <p:cNvSpPr txBox="1"/>
            <p:nvPr/>
          </p:nvSpPr>
          <p:spPr>
            <a:xfrm>
              <a:off x="552943" y="3620768"/>
              <a:ext cx="5078234" cy="307777"/>
            </a:xfrm>
            <a:prstGeom prst="rect">
              <a:avLst/>
            </a:prstGeom>
            <a:solidFill>
              <a:schemeClr val="tx2">
                <a:lumMod val="50000"/>
                <a:lumOff val="50000"/>
              </a:schemeClr>
            </a:solidFill>
          </p:spPr>
          <p:txBody>
            <a:bodyPr wrap="square" rtlCol="0">
              <a:spAutoFit/>
            </a:bodyPr>
            <a:lstStyle/>
            <a:p>
              <a:r>
                <a:rPr lang="fr-CA" sz="1400" dirty="0"/>
                <a:t>Mathieu Lévesque a remis 10 000 $ pour la Marmite à Joe</a:t>
              </a:r>
              <a:endParaRPr lang="en-CA" sz="1400" dirty="0"/>
            </a:p>
          </p:txBody>
        </p:sp>
        <p:sp>
          <p:nvSpPr>
            <p:cNvPr id="28" name="ZoneTexte 27">
              <a:extLst>
                <a:ext uri="{FF2B5EF4-FFF2-40B4-BE49-F238E27FC236}">
                  <a16:creationId xmlns:a16="http://schemas.microsoft.com/office/drawing/2014/main" id="{5A846EC0-A612-4918-8FD3-F52B8EEF37FA}"/>
                </a:ext>
              </a:extLst>
            </p:cNvPr>
            <p:cNvSpPr txBox="1"/>
            <p:nvPr/>
          </p:nvSpPr>
          <p:spPr>
            <a:xfrm>
              <a:off x="558524" y="3998664"/>
              <a:ext cx="5072653" cy="307777"/>
            </a:xfrm>
            <a:prstGeom prst="rect">
              <a:avLst/>
            </a:prstGeom>
            <a:solidFill>
              <a:schemeClr val="tx2">
                <a:lumMod val="25000"/>
                <a:lumOff val="75000"/>
              </a:schemeClr>
            </a:solidFill>
          </p:spPr>
          <p:txBody>
            <a:bodyPr wrap="square" rtlCol="0">
              <a:spAutoFit/>
            </a:bodyPr>
            <a:lstStyle/>
            <a:p>
              <a:r>
                <a:rPr lang="fr-CA" sz="1400" dirty="0"/>
                <a:t>Collecte de vêtements sur le lieu de travail des deux Julie </a:t>
              </a:r>
              <a:endParaRPr lang="en-CA" sz="1400" dirty="0"/>
            </a:p>
          </p:txBody>
        </p:sp>
        <p:sp>
          <p:nvSpPr>
            <p:cNvPr id="31" name="ZoneTexte 30">
              <a:extLst>
                <a:ext uri="{FF2B5EF4-FFF2-40B4-BE49-F238E27FC236}">
                  <a16:creationId xmlns:a16="http://schemas.microsoft.com/office/drawing/2014/main" id="{128B90A4-5172-314B-809D-C4134C8E7DD5}"/>
                </a:ext>
              </a:extLst>
            </p:cNvPr>
            <p:cNvSpPr txBox="1"/>
            <p:nvPr/>
          </p:nvSpPr>
          <p:spPr>
            <a:xfrm>
              <a:off x="546404" y="4376560"/>
              <a:ext cx="5084776" cy="307777"/>
            </a:xfrm>
            <a:prstGeom prst="rect">
              <a:avLst/>
            </a:prstGeom>
            <a:solidFill>
              <a:srgbClr val="96FCFC"/>
            </a:solidFill>
          </p:spPr>
          <p:txBody>
            <a:bodyPr wrap="square" rtlCol="0">
              <a:spAutoFit/>
            </a:bodyPr>
            <a:lstStyle/>
            <a:p>
              <a:r>
                <a:rPr lang="fr-CA" sz="1400" dirty="0"/>
                <a:t>La Légion royale canadienne 227 don de denrées et 1 500 $</a:t>
              </a:r>
              <a:endParaRPr lang="en-CA" sz="1400" dirty="0"/>
            </a:p>
          </p:txBody>
        </p:sp>
        <p:sp>
          <p:nvSpPr>
            <p:cNvPr id="34" name="ZoneTexte 33">
              <a:extLst>
                <a:ext uri="{FF2B5EF4-FFF2-40B4-BE49-F238E27FC236}">
                  <a16:creationId xmlns:a16="http://schemas.microsoft.com/office/drawing/2014/main" id="{F99B2644-63C4-3257-2627-D8B726BAA245}"/>
                </a:ext>
              </a:extLst>
            </p:cNvPr>
            <p:cNvSpPr txBox="1"/>
            <p:nvPr/>
          </p:nvSpPr>
          <p:spPr>
            <a:xfrm>
              <a:off x="546403" y="4709500"/>
              <a:ext cx="5084776" cy="307777"/>
            </a:xfrm>
            <a:prstGeom prst="rect">
              <a:avLst/>
            </a:prstGeom>
            <a:solidFill>
              <a:srgbClr val="FFC000"/>
            </a:solidFill>
          </p:spPr>
          <p:txBody>
            <a:bodyPr wrap="square" rtlCol="0">
              <a:spAutoFit/>
            </a:bodyPr>
            <a:lstStyle/>
            <a:p>
              <a:r>
                <a:rPr lang="fr-CA" sz="1400" dirty="0"/>
                <a:t>Le groupe Mirage, spectacle bénéfice 1 000 $</a:t>
              </a:r>
              <a:endParaRPr lang="en-CA" sz="1400" dirty="0"/>
            </a:p>
          </p:txBody>
        </p:sp>
        <p:sp>
          <p:nvSpPr>
            <p:cNvPr id="37" name="ZoneTexte 36">
              <a:extLst>
                <a:ext uri="{FF2B5EF4-FFF2-40B4-BE49-F238E27FC236}">
                  <a16:creationId xmlns:a16="http://schemas.microsoft.com/office/drawing/2014/main" id="{3B1E5758-74E1-9430-EE63-352A4B470102}"/>
                </a:ext>
              </a:extLst>
            </p:cNvPr>
            <p:cNvSpPr txBox="1"/>
            <p:nvPr/>
          </p:nvSpPr>
          <p:spPr>
            <a:xfrm>
              <a:off x="539693" y="5074949"/>
              <a:ext cx="5091485" cy="307777"/>
            </a:xfrm>
            <a:prstGeom prst="rect">
              <a:avLst/>
            </a:prstGeom>
            <a:solidFill>
              <a:srgbClr val="FFFF00"/>
            </a:solidFill>
          </p:spPr>
          <p:txBody>
            <a:bodyPr wrap="square" rtlCol="0">
              <a:spAutoFit/>
            </a:bodyPr>
            <a:lstStyle/>
            <a:p>
              <a:r>
                <a:rPr lang="fr-CA" sz="1400" dirty="0"/>
                <a:t>L’Association de l’ouïe de l’Outaouais – don de bas, foulards  </a:t>
              </a:r>
              <a:endParaRPr lang="en-CA" sz="1400" dirty="0"/>
            </a:p>
          </p:txBody>
        </p:sp>
        <p:sp>
          <p:nvSpPr>
            <p:cNvPr id="40" name="ZoneTexte 39">
              <a:extLst>
                <a:ext uri="{FF2B5EF4-FFF2-40B4-BE49-F238E27FC236}">
                  <a16:creationId xmlns:a16="http://schemas.microsoft.com/office/drawing/2014/main" id="{7B0650ED-5D25-D73C-369D-4D58469B6E19}"/>
                </a:ext>
              </a:extLst>
            </p:cNvPr>
            <p:cNvSpPr txBox="1"/>
            <p:nvPr/>
          </p:nvSpPr>
          <p:spPr>
            <a:xfrm>
              <a:off x="558525" y="5455637"/>
              <a:ext cx="5072654" cy="307777"/>
            </a:xfrm>
            <a:prstGeom prst="rect">
              <a:avLst/>
            </a:prstGeom>
            <a:solidFill>
              <a:schemeClr val="bg1">
                <a:lumMod val="75000"/>
              </a:schemeClr>
            </a:solidFill>
          </p:spPr>
          <p:txBody>
            <a:bodyPr wrap="square" rtlCol="0">
              <a:spAutoFit/>
            </a:bodyPr>
            <a:lstStyle/>
            <a:p>
              <a:r>
                <a:rPr lang="fr-CA" sz="1400" dirty="0"/>
                <a:t>RPGL Avocats 101 $</a:t>
              </a:r>
              <a:endParaRPr lang="en-CA" sz="1400" dirty="0"/>
            </a:p>
          </p:txBody>
        </p:sp>
        <p:sp>
          <p:nvSpPr>
            <p:cNvPr id="4" name="ZoneTexte 3">
              <a:extLst>
                <a:ext uri="{FF2B5EF4-FFF2-40B4-BE49-F238E27FC236}">
                  <a16:creationId xmlns:a16="http://schemas.microsoft.com/office/drawing/2014/main" id="{0227AFEA-5B42-8849-D077-0525BE5A7050}"/>
                </a:ext>
              </a:extLst>
            </p:cNvPr>
            <p:cNvSpPr txBox="1"/>
            <p:nvPr/>
          </p:nvSpPr>
          <p:spPr>
            <a:xfrm>
              <a:off x="552943" y="5821086"/>
              <a:ext cx="5072655" cy="307777"/>
            </a:xfrm>
            <a:prstGeom prst="rect">
              <a:avLst/>
            </a:prstGeom>
            <a:solidFill>
              <a:schemeClr val="accent6">
                <a:lumMod val="20000"/>
                <a:lumOff val="80000"/>
              </a:schemeClr>
            </a:solidFill>
          </p:spPr>
          <p:txBody>
            <a:bodyPr wrap="square" rtlCol="0">
              <a:spAutoFit/>
            </a:bodyPr>
            <a:lstStyle/>
            <a:p>
              <a:r>
                <a:rPr lang="fr-CA" sz="1400" dirty="0"/>
                <a:t>Don hebdomadaire anonyme de pain sous-marin </a:t>
              </a:r>
              <a:endParaRPr lang="en-CA" sz="1400" dirty="0"/>
            </a:p>
          </p:txBody>
        </p:sp>
      </p:grpSp>
      <p:pic>
        <p:nvPicPr>
          <p:cNvPr id="27" name="Image 26" descr="Une image contenant texte, habits, chaussures, personne&#10;&#10;Le contenu généré par l’IA peut être incorrect.">
            <a:extLst>
              <a:ext uri="{FF2B5EF4-FFF2-40B4-BE49-F238E27FC236}">
                <a16:creationId xmlns:a16="http://schemas.microsoft.com/office/drawing/2014/main" id="{02E49A95-0EF5-FE11-40FA-F298B846D4A3}"/>
              </a:ext>
            </a:extLst>
          </p:cNvPr>
          <p:cNvPicPr>
            <a:picLocks noChangeAspect="1"/>
          </p:cNvPicPr>
          <p:nvPr/>
        </p:nvPicPr>
        <p:blipFill>
          <a:blip r:embed="rId10">
            <a:extLst>
              <a:ext uri="{28A0092B-C50C-407E-A947-70E740481C1C}">
                <a14:useLocalDpi xmlns:a14="http://schemas.microsoft.com/office/drawing/2010/main" val="0"/>
              </a:ext>
            </a:extLst>
          </a:blip>
          <a:srcRect t="12598" r="2482" b="24533"/>
          <a:stretch>
            <a:fillRect/>
          </a:stretch>
        </p:blipFill>
        <p:spPr>
          <a:xfrm>
            <a:off x="8208464" y="4932551"/>
            <a:ext cx="1792968" cy="153519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205510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AC17DE74-01C9-4859-B65A-85CF999E85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11">
            <a:extLst>
              <a:ext uri="{FF2B5EF4-FFF2-40B4-BE49-F238E27FC236}">
                <a16:creationId xmlns:a16="http://schemas.microsoft.com/office/drawing/2014/main" id="{068C0432-0E90-4CC1-8CD3-D44A90DF0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347414"/>
          </a:xfrm>
          <a:custGeom>
            <a:avLst/>
            <a:gdLst>
              <a:gd name="connsiteX0" fmla="*/ 0 w 12192000"/>
              <a:gd name="connsiteY0" fmla="*/ 0 h 2347414"/>
              <a:gd name="connsiteX1" fmla="*/ 12192000 w 12192000"/>
              <a:gd name="connsiteY1" fmla="*/ 0 h 2347414"/>
              <a:gd name="connsiteX2" fmla="*/ 12192000 w 12192000"/>
              <a:gd name="connsiteY2" fmla="*/ 1736458 h 2347414"/>
              <a:gd name="connsiteX3" fmla="*/ 11967601 w 12192000"/>
              <a:gd name="connsiteY3" fmla="*/ 1784034 h 2347414"/>
              <a:gd name="connsiteX4" fmla="*/ 10829000 w 12192000"/>
              <a:gd name="connsiteY4" fmla="*/ 1983294 h 2347414"/>
              <a:gd name="connsiteX5" fmla="*/ 10743779 w 12192000"/>
              <a:gd name="connsiteY5" fmla="*/ 1996027 h 2347414"/>
              <a:gd name="connsiteX6" fmla="*/ 10829254 w 12192000"/>
              <a:gd name="connsiteY6" fmla="*/ 1987751 h 2347414"/>
              <a:gd name="connsiteX7" fmla="*/ 10847162 w 12192000"/>
              <a:gd name="connsiteY7" fmla="*/ 1988388 h 2347414"/>
              <a:gd name="connsiteX8" fmla="*/ 11575155 w 12192000"/>
              <a:gd name="connsiteY8" fmla="*/ 1921415 h 2347414"/>
              <a:gd name="connsiteX9" fmla="*/ 12192000 w 12192000"/>
              <a:gd name="connsiteY9" fmla="*/ 1851213 h 2347414"/>
              <a:gd name="connsiteX10" fmla="*/ 12192000 w 12192000"/>
              <a:gd name="connsiteY10" fmla="*/ 1907356 h 2347414"/>
              <a:gd name="connsiteX11" fmla="*/ 12035532 w 12192000"/>
              <a:gd name="connsiteY11" fmla="*/ 1927033 h 2347414"/>
              <a:gd name="connsiteX12" fmla="*/ 11576932 w 12192000"/>
              <a:gd name="connsiteY12" fmla="*/ 1976291 h 2347414"/>
              <a:gd name="connsiteX13" fmla="*/ 10627316 w 12192000"/>
              <a:gd name="connsiteY13" fmla="*/ 2061470 h 2347414"/>
              <a:gd name="connsiteX14" fmla="*/ 9804196 w 12192000"/>
              <a:gd name="connsiteY14" fmla="*/ 2123478 h 2347414"/>
              <a:gd name="connsiteX15" fmla="*/ 9243851 w 12192000"/>
              <a:gd name="connsiteY15" fmla="*/ 2180008 h 2347414"/>
              <a:gd name="connsiteX16" fmla="*/ 8731259 w 12192000"/>
              <a:gd name="connsiteY16" fmla="*/ 2225081 h 2347414"/>
              <a:gd name="connsiteX17" fmla="*/ 8065752 w 12192000"/>
              <a:gd name="connsiteY17" fmla="*/ 2271681 h 2347414"/>
              <a:gd name="connsiteX18" fmla="*/ 7658065 w 12192000"/>
              <a:gd name="connsiteY18" fmla="*/ 2292562 h 2347414"/>
              <a:gd name="connsiteX19" fmla="*/ 6531024 w 12192000"/>
              <a:gd name="connsiteY19" fmla="*/ 2324138 h 2347414"/>
              <a:gd name="connsiteX20" fmla="*/ 6178331 w 12192000"/>
              <a:gd name="connsiteY20" fmla="*/ 2345655 h 2347414"/>
              <a:gd name="connsiteX21" fmla="*/ 5977282 w 12192000"/>
              <a:gd name="connsiteY21" fmla="*/ 2344127 h 2347414"/>
              <a:gd name="connsiteX22" fmla="*/ 5367658 w 12192000"/>
              <a:gd name="connsiteY22" fmla="*/ 2329230 h 2347414"/>
              <a:gd name="connsiteX23" fmla="*/ 4387306 w 12192000"/>
              <a:gd name="connsiteY23" fmla="*/ 2288614 h 2347414"/>
              <a:gd name="connsiteX24" fmla="*/ 4180287 w 12192000"/>
              <a:gd name="connsiteY24" fmla="*/ 2280211 h 2347414"/>
              <a:gd name="connsiteX25" fmla="*/ 3842199 w 12192000"/>
              <a:gd name="connsiteY25" fmla="*/ 2257039 h 2347414"/>
              <a:gd name="connsiteX26" fmla="*/ 3730309 w 12192000"/>
              <a:gd name="connsiteY26" fmla="*/ 2251182 h 2347414"/>
              <a:gd name="connsiteX27" fmla="*/ 3425496 w 12192000"/>
              <a:gd name="connsiteY27" fmla="*/ 2231320 h 2347414"/>
              <a:gd name="connsiteX28" fmla="*/ 3076106 w 12192000"/>
              <a:gd name="connsiteY28" fmla="*/ 2201781 h 2347414"/>
              <a:gd name="connsiteX29" fmla="*/ 2819682 w 12192000"/>
              <a:gd name="connsiteY29" fmla="*/ 2182427 h 2347414"/>
              <a:gd name="connsiteX30" fmla="*/ 2525539 w 12192000"/>
              <a:gd name="connsiteY30" fmla="*/ 2152888 h 2347414"/>
              <a:gd name="connsiteX31" fmla="*/ 2311915 w 12192000"/>
              <a:gd name="connsiteY31" fmla="*/ 2133536 h 2347414"/>
              <a:gd name="connsiteX32" fmla="*/ 2054223 w 12192000"/>
              <a:gd name="connsiteY32" fmla="*/ 2104760 h 2347414"/>
              <a:gd name="connsiteX33" fmla="*/ 1865367 w 12192000"/>
              <a:gd name="connsiteY33" fmla="*/ 2084770 h 2347414"/>
              <a:gd name="connsiteX34" fmla="*/ 1629263 w 12192000"/>
              <a:gd name="connsiteY34" fmla="*/ 2055996 h 2347414"/>
              <a:gd name="connsiteX35" fmla="*/ 1458823 w 12192000"/>
              <a:gd name="connsiteY35" fmla="*/ 2035751 h 2347414"/>
              <a:gd name="connsiteX36" fmla="*/ 1241390 w 12192000"/>
              <a:gd name="connsiteY36" fmla="*/ 2007103 h 2347414"/>
              <a:gd name="connsiteX37" fmla="*/ 1047453 w 12192000"/>
              <a:gd name="connsiteY37" fmla="*/ 1980748 h 2347414"/>
              <a:gd name="connsiteX38" fmla="*/ 814907 w 12192000"/>
              <a:gd name="connsiteY38" fmla="*/ 1949045 h 2347414"/>
              <a:gd name="connsiteX39" fmla="*/ 592649 w 12192000"/>
              <a:gd name="connsiteY39" fmla="*/ 1913776 h 2347414"/>
              <a:gd name="connsiteX40" fmla="*/ 343591 w 12192000"/>
              <a:gd name="connsiteY40" fmla="*/ 1872650 h 2347414"/>
              <a:gd name="connsiteX41" fmla="*/ 35731 w 12192000"/>
              <a:gd name="connsiteY41" fmla="*/ 1821722 h 2347414"/>
              <a:gd name="connsiteX42" fmla="*/ 0 w 12192000"/>
              <a:gd name="connsiteY42" fmla="*/ 1814848 h 2347414"/>
              <a:gd name="connsiteX43" fmla="*/ 0 w 12192000"/>
              <a:gd name="connsiteY43" fmla="*/ 1758489 h 2347414"/>
              <a:gd name="connsiteX44" fmla="*/ 274248 w 12192000"/>
              <a:gd name="connsiteY44" fmla="*/ 1808735 h 2347414"/>
              <a:gd name="connsiteX45" fmla="*/ 498157 w 12192000"/>
              <a:gd name="connsiteY45" fmla="*/ 1846167 h 2347414"/>
              <a:gd name="connsiteX46" fmla="*/ 722828 w 12192000"/>
              <a:gd name="connsiteY46" fmla="*/ 1878635 h 2347414"/>
              <a:gd name="connsiteX47" fmla="*/ 949913 w 12192000"/>
              <a:gd name="connsiteY47" fmla="*/ 1912375 h 2347414"/>
              <a:gd name="connsiteX48" fmla="*/ 1195414 w 12192000"/>
              <a:gd name="connsiteY48" fmla="*/ 1947516 h 2347414"/>
              <a:gd name="connsiteX49" fmla="*/ 1342867 w 12192000"/>
              <a:gd name="connsiteY49" fmla="*/ 1968397 h 2347414"/>
              <a:gd name="connsiteX50" fmla="*/ 1518007 w 12192000"/>
              <a:gd name="connsiteY50" fmla="*/ 1988006 h 2347414"/>
              <a:gd name="connsiteX51" fmla="*/ 1701403 w 12192000"/>
              <a:gd name="connsiteY51" fmla="*/ 2010669 h 2347414"/>
              <a:gd name="connsiteX52" fmla="*/ 1879210 w 12192000"/>
              <a:gd name="connsiteY52" fmla="*/ 2031167 h 2347414"/>
              <a:gd name="connsiteX53" fmla="*/ 2068702 w 12192000"/>
              <a:gd name="connsiteY53" fmla="*/ 2052940 h 2347414"/>
              <a:gd name="connsiteX54" fmla="*/ 2212090 w 12192000"/>
              <a:gd name="connsiteY54" fmla="*/ 2067583 h 2347414"/>
              <a:gd name="connsiteX55" fmla="*/ 2416949 w 12192000"/>
              <a:gd name="connsiteY55" fmla="*/ 2089609 h 2347414"/>
              <a:gd name="connsiteX56" fmla="*/ 2582055 w 12192000"/>
              <a:gd name="connsiteY56" fmla="*/ 2105397 h 2347414"/>
              <a:gd name="connsiteX57" fmla="*/ 2802282 w 12192000"/>
              <a:gd name="connsiteY57" fmla="*/ 2126405 h 2347414"/>
              <a:gd name="connsiteX58" fmla="*/ 2984916 w 12192000"/>
              <a:gd name="connsiteY58" fmla="*/ 2141684 h 2347414"/>
              <a:gd name="connsiteX59" fmla="*/ 3241847 w 12192000"/>
              <a:gd name="connsiteY59" fmla="*/ 2164094 h 2347414"/>
              <a:gd name="connsiteX60" fmla="*/ 3439848 w 12192000"/>
              <a:gd name="connsiteY60" fmla="*/ 2176826 h 2347414"/>
              <a:gd name="connsiteX61" fmla="*/ 3658678 w 12192000"/>
              <a:gd name="connsiteY61" fmla="*/ 2194523 h 2347414"/>
              <a:gd name="connsiteX62" fmla="*/ 3881317 w 12192000"/>
              <a:gd name="connsiteY62" fmla="*/ 2206491 h 2347414"/>
              <a:gd name="connsiteX63" fmla="*/ 4148916 w 12192000"/>
              <a:gd name="connsiteY63" fmla="*/ 2225081 h 2347414"/>
              <a:gd name="connsiteX64" fmla="*/ 4468337 w 12192000"/>
              <a:gd name="connsiteY64" fmla="*/ 2237813 h 2347414"/>
              <a:gd name="connsiteX65" fmla="*/ 4605375 w 12192000"/>
              <a:gd name="connsiteY65" fmla="*/ 2240232 h 2347414"/>
              <a:gd name="connsiteX66" fmla="*/ 4527647 w 12192000"/>
              <a:gd name="connsiteY66" fmla="*/ 2236412 h 2347414"/>
              <a:gd name="connsiteX67" fmla="*/ 4175589 w 12192000"/>
              <a:gd name="connsiteY67" fmla="*/ 2212985 h 2347414"/>
              <a:gd name="connsiteX68" fmla="*/ 3988255 w 12192000"/>
              <a:gd name="connsiteY68" fmla="*/ 2200253 h 2347414"/>
              <a:gd name="connsiteX69" fmla="*/ 3686492 w 12192000"/>
              <a:gd name="connsiteY69" fmla="*/ 2176062 h 2347414"/>
              <a:gd name="connsiteX70" fmla="*/ 3517320 w 12192000"/>
              <a:gd name="connsiteY70" fmla="*/ 2163330 h 2347414"/>
              <a:gd name="connsiteX71" fmla="*/ 3258357 w 12192000"/>
              <a:gd name="connsiteY71" fmla="*/ 2139519 h 2347414"/>
              <a:gd name="connsiteX72" fmla="*/ 3101506 w 12192000"/>
              <a:gd name="connsiteY72" fmla="*/ 2126787 h 2347414"/>
              <a:gd name="connsiteX73" fmla="*/ 2809395 w 12192000"/>
              <a:gd name="connsiteY73" fmla="*/ 2097502 h 2347414"/>
              <a:gd name="connsiteX74" fmla="*/ 2598566 w 12192000"/>
              <a:gd name="connsiteY74" fmla="*/ 2078532 h 2347414"/>
              <a:gd name="connsiteX75" fmla="*/ 2337444 w 12192000"/>
              <a:gd name="connsiteY75" fmla="*/ 2048611 h 2347414"/>
              <a:gd name="connsiteX76" fmla="*/ 2091054 w 12192000"/>
              <a:gd name="connsiteY76" fmla="*/ 2023146 h 2347414"/>
              <a:gd name="connsiteX77" fmla="*/ 1755761 w 12192000"/>
              <a:gd name="connsiteY77" fmla="*/ 1981384 h 2347414"/>
              <a:gd name="connsiteX78" fmla="*/ 1441169 w 12192000"/>
              <a:gd name="connsiteY78" fmla="*/ 1943824 h 2347414"/>
              <a:gd name="connsiteX79" fmla="*/ 1017607 w 12192000"/>
              <a:gd name="connsiteY79" fmla="*/ 1883345 h 2347414"/>
              <a:gd name="connsiteX80" fmla="*/ 594427 w 12192000"/>
              <a:gd name="connsiteY80" fmla="*/ 1821849 h 2347414"/>
              <a:gd name="connsiteX81" fmla="*/ 200711 w 12192000"/>
              <a:gd name="connsiteY81" fmla="*/ 1755132 h 2347414"/>
              <a:gd name="connsiteX82" fmla="*/ 0 w 12192000"/>
              <a:gd name="connsiteY82" fmla="*/ 1718743 h 234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2192000" h="2347414">
                <a:moveTo>
                  <a:pt x="0" y="0"/>
                </a:moveTo>
                <a:lnTo>
                  <a:pt x="12192000" y="0"/>
                </a:lnTo>
                <a:lnTo>
                  <a:pt x="12192000" y="1736458"/>
                </a:lnTo>
                <a:lnTo>
                  <a:pt x="11967601" y="1784034"/>
                </a:lnTo>
                <a:cubicBezTo>
                  <a:pt x="11589888" y="1859409"/>
                  <a:pt x="11209762" y="1923961"/>
                  <a:pt x="10829000" y="1983294"/>
                </a:cubicBezTo>
                <a:lnTo>
                  <a:pt x="10743779" y="1996027"/>
                </a:lnTo>
                <a:cubicBezTo>
                  <a:pt x="10772495" y="1996778"/>
                  <a:pt x="10801211" y="1993989"/>
                  <a:pt x="10829254" y="1987751"/>
                </a:cubicBezTo>
                <a:cubicBezTo>
                  <a:pt x="10835198" y="1988337"/>
                  <a:pt x="10841180" y="1988553"/>
                  <a:pt x="10847162" y="1988388"/>
                </a:cubicBezTo>
                <a:cubicBezTo>
                  <a:pt x="11090123" y="1968907"/>
                  <a:pt x="11332703" y="1945734"/>
                  <a:pt x="11575155" y="1921415"/>
                </a:cubicBezTo>
                <a:lnTo>
                  <a:pt x="12192000" y="1851213"/>
                </a:lnTo>
                <a:lnTo>
                  <a:pt x="12192000" y="1907356"/>
                </a:lnTo>
                <a:lnTo>
                  <a:pt x="12035532" y="1927033"/>
                </a:lnTo>
                <a:cubicBezTo>
                  <a:pt x="11882793" y="1944747"/>
                  <a:pt x="11729910" y="1961077"/>
                  <a:pt x="11576932" y="1976291"/>
                </a:cubicBezTo>
                <a:cubicBezTo>
                  <a:pt x="11260690" y="2008122"/>
                  <a:pt x="10944193" y="2037279"/>
                  <a:pt x="10627316" y="2061470"/>
                </a:cubicBezTo>
                <a:cubicBezTo>
                  <a:pt x="10352985" y="2082351"/>
                  <a:pt x="10078401" y="2100431"/>
                  <a:pt x="9804196" y="2123478"/>
                </a:cubicBezTo>
                <a:cubicBezTo>
                  <a:pt x="9617118" y="2139137"/>
                  <a:pt x="9430675" y="2161674"/>
                  <a:pt x="9243851" y="2180008"/>
                </a:cubicBezTo>
                <a:cubicBezTo>
                  <a:pt x="9073157" y="2196433"/>
                  <a:pt x="8902207" y="2211966"/>
                  <a:pt x="8731259" y="2225081"/>
                </a:cubicBezTo>
                <a:cubicBezTo>
                  <a:pt x="8509507" y="2242054"/>
                  <a:pt x="8287667" y="2257586"/>
                  <a:pt x="8065752" y="2271681"/>
                </a:cubicBezTo>
                <a:cubicBezTo>
                  <a:pt x="7929984" y="2280466"/>
                  <a:pt x="7793961" y="2285814"/>
                  <a:pt x="7658065" y="2292562"/>
                </a:cubicBezTo>
                <a:cubicBezTo>
                  <a:pt x="7282640" y="2311661"/>
                  <a:pt x="6906704" y="2314208"/>
                  <a:pt x="6531024" y="2324138"/>
                </a:cubicBezTo>
                <a:cubicBezTo>
                  <a:pt x="6413417" y="2327322"/>
                  <a:pt x="6295937" y="2338399"/>
                  <a:pt x="6178331" y="2345655"/>
                </a:cubicBezTo>
                <a:cubicBezTo>
                  <a:pt x="6111271" y="2349730"/>
                  <a:pt x="6044342" y="2345655"/>
                  <a:pt x="5977282" y="2344127"/>
                </a:cubicBezTo>
                <a:cubicBezTo>
                  <a:pt x="5774073" y="2338908"/>
                  <a:pt x="5570866" y="2334960"/>
                  <a:pt x="5367658" y="2329230"/>
                </a:cubicBezTo>
                <a:cubicBezTo>
                  <a:pt x="5040746" y="2319809"/>
                  <a:pt x="4713963" y="2306274"/>
                  <a:pt x="4387306" y="2288614"/>
                </a:cubicBezTo>
                <a:cubicBezTo>
                  <a:pt x="4318342" y="2284796"/>
                  <a:pt x="4249253" y="2284286"/>
                  <a:pt x="4180287" y="2280211"/>
                </a:cubicBezTo>
                <a:cubicBezTo>
                  <a:pt x="4067634" y="2273463"/>
                  <a:pt x="3954980" y="2265060"/>
                  <a:pt x="3842199" y="2257039"/>
                </a:cubicBezTo>
                <a:cubicBezTo>
                  <a:pt x="3804988" y="2254492"/>
                  <a:pt x="3767648" y="2254620"/>
                  <a:pt x="3730309" y="2251182"/>
                </a:cubicBezTo>
                <a:cubicBezTo>
                  <a:pt x="3628704" y="2242142"/>
                  <a:pt x="3527101" y="2238449"/>
                  <a:pt x="3425496" y="2231320"/>
                </a:cubicBezTo>
                <a:cubicBezTo>
                  <a:pt x="3308906" y="2222534"/>
                  <a:pt x="3192569" y="2211330"/>
                  <a:pt x="3076106" y="2201781"/>
                </a:cubicBezTo>
                <a:cubicBezTo>
                  <a:pt x="2990757" y="2194905"/>
                  <a:pt x="2905157" y="2190067"/>
                  <a:pt x="2819682" y="2182427"/>
                </a:cubicBezTo>
                <a:cubicBezTo>
                  <a:pt x="2721507" y="2173515"/>
                  <a:pt x="2623586" y="2162311"/>
                  <a:pt x="2525539" y="2152888"/>
                </a:cubicBezTo>
                <a:cubicBezTo>
                  <a:pt x="2454289" y="2145886"/>
                  <a:pt x="2383038" y="2140920"/>
                  <a:pt x="2311915" y="2133536"/>
                </a:cubicBezTo>
                <a:cubicBezTo>
                  <a:pt x="2225933" y="2124749"/>
                  <a:pt x="2140204" y="2114182"/>
                  <a:pt x="2054223" y="2104760"/>
                </a:cubicBezTo>
                <a:cubicBezTo>
                  <a:pt x="1990719" y="2097758"/>
                  <a:pt x="1928233" y="2092028"/>
                  <a:pt x="1865367" y="2084770"/>
                </a:cubicBezTo>
                <a:cubicBezTo>
                  <a:pt x="1786622" y="2075603"/>
                  <a:pt x="1708006" y="2065545"/>
                  <a:pt x="1629263" y="2055996"/>
                </a:cubicBezTo>
                <a:cubicBezTo>
                  <a:pt x="1572492" y="2049120"/>
                  <a:pt x="1515595" y="2043264"/>
                  <a:pt x="1458823" y="2035751"/>
                </a:cubicBezTo>
                <a:cubicBezTo>
                  <a:pt x="1386303" y="2026585"/>
                  <a:pt x="1313784" y="2016780"/>
                  <a:pt x="1241390" y="2007103"/>
                </a:cubicBezTo>
                <a:lnTo>
                  <a:pt x="1047453" y="1980748"/>
                </a:lnTo>
                <a:cubicBezTo>
                  <a:pt x="969980" y="1970180"/>
                  <a:pt x="892254" y="1960377"/>
                  <a:pt x="814907" y="1949045"/>
                </a:cubicBezTo>
                <a:cubicBezTo>
                  <a:pt x="740609" y="1938094"/>
                  <a:pt x="666692" y="1925744"/>
                  <a:pt x="592649" y="1913776"/>
                </a:cubicBezTo>
                <a:cubicBezTo>
                  <a:pt x="509587" y="1900280"/>
                  <a:pt x="426653" y="1886274"/>
                  <a:pt x="343591" y="1872650"/>
                </a:cubicBezTo>
                <a:cubicBezTo>
                  <a:pt x="240972" y="1855716"/>
                  <a:pt x="138225" y="1839673"/>
                  <a:pt x="35731" y="1821722"/>
                </a:cubicBezTo>
                <a:lnTo>
                  <a:pt x="0" y="1814848"/>
                </a:lnTo>
                <a:lnTo>
                  <a:pt x="0" y="1758489"/>
                </a:lnTo>
                <a:lnTo>
                  <a:pt x="274248" y="1808735"/>
                </a:lnTo>
                <a:cubicBezTo>
                  <a:pt x="348926" y="1821467"/>
                  <a:pt x="423604" y="1832798"/>
                  <a:pt x="498157" y="1846167"/>
                </a:cubicBezTo>
                <a:cubicBezTo>
                  <a:pt x="572708" y="1859536"/>
                  <a:pt x="647896" y="1867813"/>
                  <a:pt x="722828" y="1878635"/>
                </a:cubicBezTo>
                <a:cubicBezTo>
                  <a:pt x="797762" y="1889457"/>
                  <a:pt x="874219" y="1901426"/>
                  <a:pt x="949913" y="1912375"/>
                </a:cubicBezTo>
                <a:cubicBezTo>
                  <a:pt x="1031704" y="1924343"/>
                  <a:pt x="1113496" y="1935802"/>
                  <a:pt x="1195414" y="1947516"/>
                </a:cubicBezTo>
                <a:cubicBezTo>
                  <a:pt x="1244566" y="1954519"/>
                  <a:pt x="1293589" y="1962285"/>
                  <a:pt x="1342867" y="1968397"/>
                </a:cubicBezTo>
                <a:cubicBezTo>
                  <a:pt x="1401162" y="1975656"/>
                  <a:pt x="1459712" y="1981130"/>
                  <a:pt x="1518007" y="1988006"/>
                </a:cubicBezTo>
                <a:cubicBezTo>
                  <a:pt x="1579224" y="1995263"/>
                  <a:pt x="1640186" y="2003411"/>
                  <a:pt x="1701403" y="2010669"/>
                </a:cubicBezTo>
                <a:cubicBezTo>
                  <a:pt x="1762618" y="2017926"/>
                  <a:pt x="1820279" y="2024292"/>
                  <a:pt x="1879210" y="2031167"/>
                </a:cubicBezTo>
                <a:cubicBezTo>
                  <a:pt x="1942712" y="2038425"/>
                  <a:pt x="2006214" y="2046064"/>
                  <a:pt x="2068702" y="2052940"/>
                </a:cubicBezTo>
                <a:cubicBezTo>
                  <a:pt x="2116455" y="2058160"/>
                  <a:pt x="2164335" y="2062362"/>
                  <a:pt x="2212090" y="2067583"/>
                </a:cubicBezTo>
                <a:cubicBezTo>
                  <a:pt x="2280419" y="2074967"/>
                  <a:pt x="2348493" y="2085152"/>
                  <a:pt x="2416949" y="2089609"/>
                </a:cubicBezTo>
                <a:cubicBezTo>
                  <a:pt x="2472070" y="2093302"/>
                  <a:pt x="2526936" y="2099540"/>
                  <a:pt x="2582055" y="2105397"/>
                </a:cubicBezTo>
                <a:cubicBezTo>
                  <a:pt x="2655337" y="2113291"/>
                  <a:pt x="2729001" y="2119785"/>
                  <a:pt x="2802282" y="2126405"/>
                </a:cubicBezTo>
                <a:cubicBezTo>
                  <a:pt x="2862991" y="2131753"/>
                  <a:pt x="2924207" y="2136337"/>
                  <a:pt x="2984916" y="2141684"/>
                </a:cubicBezTo>
                <a:cubicBezTo>
                  <a:pt x="3070516" y="2149324"/>
                  <a:pt x="3156373" y="2152888"/>
                  <a:pt x="3241847" y="2164094"/>
                </a:cubicBezTo>
                <a:cubicBezTo>
                  <a:pt x="3307255" y="2172624"/>
                  <a:pt x="3374060" y="2169822"/>
                  <a:pt x="3439848" y="2176826"/>
                </a:cubicBezTo>
                <a:cubicBezTo>
                  <a:pt x="3512622" y="2184592"/>
                  <a:pt x="3585777" y="2186247"/>
                  <a:pt x="3658678" y="2194523"/>
                </a:cubicBezTo>
                <a:cubicBezTo>
                  <a:pt x="3731578" y="2202800"/>
                  <a:pt x="3807019" y="2201781"/>
                  <a:pt x="3881317" y="2206491"/>
                </a:cubicBezTo>
                <a:cubicBezTo>
                  <a:pt x="3970222" y="2212094"/>
                  <a:pt x="4059124" y="2223552"/>
                  <a:pt x="4148916" y="2225081"/>
                </a:cubicBezTo>
                <a:cubicBezTo>
                  <a:pt x="4255600" y="2226736"/>
                  <a:pt x="4361779" y="2236539"/>
                  <a:pt x="4468337" y="2237813"/>
                </a:cubicBezTo>
                <a:cubicBezTo>
                  <a:pt x="4511390" y="2238577"/>
                  <a:pt x="4554190" y="2246852"/>
                  <a:pt x="4605375" y="2240232"/>
                </a:cubicBezTo>
                <a:cubicBezTo>
                  <a:pt x="4574131" y="2238704"/>
                  <a:pt x="4550762" y="2237940"/>
                  <a:pt x="4527647" y="2236412"/>
                </a:cubicBezTo>
                <a:cubicBezTo>
                  <a:pt x="4410293" y="2228773"/>
                  <a:pt x="4292942" y="2220751"/>
                  <a:pt x="4175589" y="2212985"/>
                </a:cubicBezTo>
                <a:cubicBezTo>
                  <a:pt x="4113101" y="2208783"/>
                  <a:pt x="4050615" y="2205219"/>
                  <a:pt x="3988255" y="2200253"/>
                </a:cubicBezTo>
                <a:cubicBezTo>
                  <a:pt x="3887668" y="2192487"/>
                  <a:pt x="3787079" y="2184082"/>
                  <a:pt x="3686492" y="2176062"/>
                </a:cubicBezTo>
                <a:cubicBezTo>
                  <a:pt x="3630102" y="2171605"/>
                  <a:pt x="3573711" y="2168040"/>
                  <a:pt x="3517320" y="2163330"/>
                </a:cubicBezTo>
                <a:cubicBezTo>
                  <a:pt x="3430958" y="2155689"/>
                  <a:pt x="3344721" y="2147159"/>
                  <a:pt x="3258357" y="2139519"/>
                </a:cubicBezTo>
                <a:cubicBezTo>
                  <a:pt x="3206031" y="2134809"/>
                  <a:pt x="3153705" y="2131371"/>
                  <a:pt x="3101506" y="2126787"/>
                </a:cubicBezTo>
                <a:cubicBezTo>
                  <a:pt x="3004220" y="2117365"/>
                  <a:pt x="2907061" y="2106798"/>
                  <a:pt x="2809395" y="2097502"/>
                </a:cubicBezTo>
                <a:cubicBezTo>
                  <a:pt x="2739161" y="2090628"/>
                  <a:pt x="2668673" y="2085916"/>
                  <a:pt x="2598566" y="2078532"/>
                </a:cubicBezTo>
                <a:cubicBezTo>
                  <a:pt x="2511441" y="2069365"/>
                  <a:pt x="2424569" y="2058160"/>
                  <a:pt x="2337444" y="2048611"/>
                </a:cubicBezTo>
                <a:cubicBezTo>
                  <a:pt x="2255399" y="2039699"/>
                  <a:pt x="2173099" y="2032950"/>
                  <a:pt x="2091054" y="2023146"/>
                </a:cubicBezTo>
                <a:cubicBezTo>
                  <a:pt x="1979162" y="2010414"/>
                  <a:pt x="1867524" y="1995008"/>
                  <a:pt x="1755761" y="1981384"/>
                </a:cubicBezTo>
                <a:cubicBezTo>
                  <a:pt x="1650982" y="1968652"/>
                  <a:pt x="1545821" y="1957830"/>
                  <a:pt x="1441169" y="1943824"/>
                </a:cubicBezTo>
                <a:cubicBezTo>
                  <a:pt x="1299813" y="1924980"/>
                  <a:pt x="1158837" y="1903718"/>
                  <a:pt x="1017607" y="1883345"/>
                </a:cubicBezTo>
                <a:cubicBezTo>
                  <a:pt x="876378" y="1862974"/>
                  <a:pt x="735402" y="1844003"/>
                  <a:pt x="594427" y="1821849"/>
                </a:cubicBezTo>
                <a:cubicBezTo>
                  <a:pt x="462850" y="1801222"/>
                  <a:pt x="331526" y="1778304"/>
                  <a:pt x="200711" y="1755132"/>
                </a:cubicBezTo>
                <a:lnTo>
                  <a:pt x="0" y="1718743"/>
                </a:lnTo>
                <a:close/>
              </a:path>
            </a:pathLst>
          </a:custGeom>
          <a:solidFill>
            <a:schemeClr val="accent2"/>
          </a:solidFill>
          <a:ln w="8199" cap="flat">
            <a:noFill/>
            <a:prstDash val="solid"/>
            <a:miter/>
          </a:ln>
        </p:spPr>
        <p:txBody>
          <a:bodyPr rtlCol="0" anchor="ctr"/>
          <a:lstStyle/>
          <a:p>
            <a:endParaRPr lang="en-US"/>
          </a:p>
        </p:txBody>
      </p:sp>
      <p:sp>
        <p:nvSpPr>
          <p:cNvPr id="5" name="ZoneTexte 4">
            <a:extLst>
              <a:ext uri="{FF2B5EF4-FFF2-40B4-BE49-F238E27FC236}">
                <a16:creationId xmlns:a16="http://schemas.microsoft.com/office/drawing/2014/main" id="{5C4A1A38-6281-3E3F-C5A7-0923E7F11B3C}"/>
              </a:ext>
            </a:extLst>
          </p:cNvPr>
          <p:cNvSpPr txBox="1"/>
          <p:nvPr/>
        </p:nvSpPr>
        <p:spPr>
          <a:xfrm>
            <a:off x="838200" y="401221"/>
            <a:ext cx="10515600" cy="1348065"/>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b="1" kern="1200" dirty="0">
                <a:solidFill>
                  <a:srgbClr val="FFFFFF"/>
                </a:solidFill>
                <a:latin typeface="+mj-lt"/>
                <a:ea typeface="+mj-ea"/>
                <a:cs typeface="+mj-cs"/>
              </a:rPr>
              <a:t>Table des matières</a:t>
            </a:r>
          </a:p>
        </p:txBody>
      </p:sp>
      <p:sp>
        <p:nvSpPr>
          <p:cNvPr id="3" name="ZoneTexte 2">
            <a:extLst>
              <a:ext uri="{FF2B5EF4-FFF2-40B4-BE49-F238E27FC236}">
                <a16:creationId xmlns:a16="http://schemas.microsoft.com/office/drawing/2014/main" id="{00ED0A13-29DA-26F1-CC73-90B04FD6B1F6}"/>
              </a:ext>
            </a:extLst>
          </p:cNvPr>
          <p:cNvSpPr txBox="1"/>
          <p:nvPr/>
        </p:nvSpPr>
        <p:spPr>
          <a:xfrm>
            <a:off x="524719" y="2516522"/>
            <a:ext cx="10688053" cy="4172370"/>
          </a:xfrm>
          <a:prstGeom prst="rect">
            <a:avLst/>
          </a:prstGeom>
        </p:spPr>
        <p:txBody>
          <a:bodyPr vert="horz" lIns="91440" tIns="45720" rIns="91440" bIns="45720" rtlCol="0">
            <a:normAutofit fontScale="92500" lnSpcReduction="10000"/>
          </a:bodyPr>
          <a:lstStyle/>
          <a:p>
            <a:pPr>
              <a:lnSpc>
                <a:spcPct val="90000"/>
              </a:lnSpc>
              <a:spcAft>
                <a:spcPts val="600"/>
              </a:spcAft>
            </a:pPr>
            <a:r>
              <a:rPr lang="en-US" sz="1700" b="1" dirty="0"/>
              <a:t>Notre mission, </a:t>
            </a:r>
            <a:r>
              <a:rPr lang="en-US" sz="1700" b="1" dirty="0" err="1"/>
              <a:t>notre</a:t>
            </a:r>
            <a:r>
              <a:rPr lang="en-US" sz="1700" b="1" dirty="0"/>
              <a:t> vision, </a:t>
            </a:r>
            <a:r>
              <a:rPr lang="en-US" sz="1700" b="1" dirty="0" err="1"/>
              <a:t>nos</a:t>
            </a:r>
            <a:r>
              <a:rPr lang="en-US" sz="1700" b="1" dirty="0"/>
              <a:t> </a:t>
            </a:r>
            <a:r>
              <a:rPr lang="en-US" sz="1700" b="1" dirty="0" err="1"/>
              <a:t>valeurs</a:t>
            </a:r>
            <a:r>
              <a:rPr lang="en-US" sz="1700" b="1" dirty="0"/>
              <a:t> …………………….4</a:t>
            </a:r>
          </a:p>
          <a:p>
            <a:pPr>
              <a:lnSpc>
                <a:spcPct val="90000"/>
              </a:lnSpc>
              <a:spcAft>
                <a:spcPts val="600"/>
              </a:spcAft>
            </a:pPr>
            <a:r>
              <a:rPr lang="en-US" sz="1700" b="1" dirty="0"/>
              <a:t>Notre composition   ….……………………………………………..5</a:t>
            </a:r>
          </a:p>
          <a:p>
            <a:pPr>
              <a:lnSpc>
                <a:spcPct val="90000"/>
              </a:lnSpc>
              <a:spcAft>
                <a:spcPts val="600"/>
              </a:spcAft>
            </a:pPr>
            <a:r>
              <a:rPr lang="en-US" sz="1700" b="1" dirty="0"/>
              <a:t>Mot du </a:t>
            </a:r>
            <a:r>
              <a:rPr lang="en-US" sz="1700" b="1" dirty="0" err="1"/>
              <a:t>président</a:t>
            </a:r>
            <a:r>
              <a:rPr lang="en-US" sz="1700" b="1" dirty="0"/>
              <a:t>    ……………………………………....………....6</a:t>
            </a:r>
          </a:p>
          <a:p>
            <a:pPr>
              <a:lnSpc>
                <a:spcPct val="90000"/>
              </a:lnSpc>
              <a:spcAft>
                <a:spcPts val="600"/>
              </a:spcAft>
            </a:pPr>
            <a:r>
              <a:rPr lang="en-US" sz="1700" b="1" dirty="0"/>
              <a:t>Mot de la direction   ……………………………………...…......…7</a:t>
            </a:r>
          </a:p>
          <a:p>
            <a:pPr>
              <a:lnSpc>
                <a:spcPct val="90000"/>
              </a:lnSpc>
              <a:spcAft>
                <a:spcPts val="600"/>
              </a:spcAft>
            </a:pPr>
            <a:r>
              <a:rPr lang="en-US" sz="1700" b="1" dirty="0"/>
              <a:t>Le </a:t>
            </a:r>
            <a:r>
              <a:rPr lang="en-US" sz="1700" b="1" dirty="0" err="1"/>
              <a:t>comité</a:t>
            </a:r>
            <a:r>
              <a:rPr lang="en-US" sz="1700" b="1" dirty="0"/>
              <a:t> </a:t>
            </a:r>
            <a:r>
              <a:rPr lang="en-US" sz="1700" b="1" dirty="0" err="1"/>
              <a:t>d’administration</a:t>
            </a:r>
            <a:r>
              <a:rPr lang="en-US" sz="1700" b="1" dirty="0"/>
              <a:t> et le personnel    ……………….8</a:t>
            </a:r>
          </a:p>
          <a:p>
            <a:pPr>
              <a:lnSpc>
                <a:spcPct val="90000"/>
              </a:lnSpc>
              <a:spcAft>
                <a:spcPts val="600"/>
              </a:spcAft>
            </a:pPr>
            <a:r>
              <a:rPr lang="en-US" sz="1700" b="1" dirty="0"/>
              <a:t>Les équipes </a:t>
            </a:r>
            <a:r>
              <a:rPr lang="en-US" sz="1700" b="1" dirty="0" err="1"/>
              <a:t>culinaires</a:t>
            </a:r>
            <a:r>
              <a:rPr lang="en-US" sz="1700" b="1" dirty="0"/>
              <a:t> et de distribution   …………………..9</a:t>
            </a:r>
          </a:p>
          <a:p>
            <a:pPr>
              <a:lnSpc>
                <a:spcPct val="90000"/>
              </a:lnSpc>
              <a:spcAft>
                <a:spcPts val="600"/>
              </a:spcAft>
            </a:pPr>
            <a:r>
              <a:rPr lang="en-US" sz="1700" b="1" dirty="0"/>
              <a:t>Nos actions 2024-2025  ....…………………………….…….…..10</a:t>
            </a:r>
          </a:p>
          <a:p>
            <a:pPr>
              <a:lnSpc>
                <a:spcPct val="90000"/>
              </a:lnSpc>
              <a:spcAft>
                <a:spcPts val="600"/>
              </a:spcAft>
            </a:pPr>
            <a:r>
              <a:rPr lang="en-US" sz="1700" b="1" dirty="0"/>
              <a:t>La marmite à Joe    ....………………………………………...……11</a:t>
            </a:r>
          </a:p>
          <a:p>
            <a:pPr>
              <a:lnSpc>
                <a:spcPct val="90000"/>
              </a:lnSpc>
              <a:spcAft>
                <a:spcPts val="600"/>
              </a:spcAft>
            </a:pPr>
            <a:r>
              <a:rPr lang="en-US" sz="1700" b="1" dirty="0"/>
              <a:t>Transformation </a:t>
            </a:r>
            <a:r>
              <a:rPr lang="en-US" sz="1700" b="1" dirty="0" err="1"/>
              <a:t>alimentaire</a:t>
            </a:r>
            <a:r>
              <a:rPr lang="en-US" sz="1700" b="1" dirty="0"/>
              <a:t> et distribution de </a:t>
            </a:r>
            <a:r>
              <a:rPr lang="en-US" sz="1700" b="1" dirty="0" err="1"/>
              <a:t>repas</a:t>
            </a:r>
            <a:r>
              <a:rPr lang="en-US" sz="1700" b="1" dirty="0"/>
              <a:t> …...12</a:t>
            </a:r>
          </a:p>
          <a:p>
            <a:pPr>
              <a:lnSpc>
                <a:spcPct val="90000"/>
              </a:lnSpc>
              <a:spcAft>
                <a:spcPts val="600"/>
              </a:spcAft>
            </a:pPr>
            <a:r>
              <a:rPr lang="en-US" sz="1700" b="1" dirty="0"/>
              <a:t>Notre travail de rue…………………...…………………………… 13</a:t>
            </a:r>
          </a:p>
          <a:p>
            <a:pPr>
              <a:lnSpc>
                <a:spcPct val="90000"/>
              </a:lnSpc>
              <a:spcAft>
                <a:spcPts val="600"/>
              </a:spcAft>
            </a:pPr>
            <a:r>
              <a:rPr lang="en-US" sz="1700" b="1" dirty="0"/>
              <a:t>Nos services </a:t>
            </a:r>
            <a:r>
              <a:rPr lang="en-US" sz="1700" b="1" dirty="0" err="1"/>
              <a:t>en</a:t>
            </a:r>
            <a:r>
              <a:rPr lang="en-US" sz="1700" b="1" dirty="0"/>
              <a:t> </a:t>
            </a:r>
            <a:r>
              <a:rPr lang="en-US" sz="1700" b="1" dirty="0" err="1"/>
              <a:t>réduction</a:t>
            </a:r>
            <a:r>
              <a:rPr lang="en-US" sz="1700" b="1" dirty="0"/>
              <a:t> des </a:t>
            </a:r>
            <a:r>
              <a:rPr lang="en-US" sz="1700" b="1" dirty="0" err="1"/>
              <a:t>méfaits</a:t>
            </a:r>
            <a:r>
              <a:rPr lang="en-US" sz="1700" b="1" dirty="0"/>
              <a:t>……………………...14</a:t>
            </a:r>
          </a:p>
          <a:p>
            <a:pPr>
              <a:lnSpc>
                <a:spcPct val="90000"/>
              </a:lnSpc>
              <a:spcAft>
                <a:spcPts val="600"/>
              </a:spcAft>
            </a:pPr>
            <a:r>
              <a:rPr lang="en-US" sz="1700" b="1" dirty="0"/>
              <a:t>Nos </a:t>
            </a:r>
            <a:r>
              <a:rPr lang="en-US" sz="1700" b="1" dirty="0" err="1"/>
              <a:t>activités</a:t>
            </a:r>
            <a:r>
              <a:rPr lang="en-US" sz="1700" b="1" dirty="0"/>
              <a:t> jeunesse   …………………………………….…….15</a:t>
            </a:r>
          </a:p>
          <a:p>
            <a:pPr>
              <a:lnSpc>
                <a:spcPct val="90000"/>
              </a:lnSpc>
              <a:spcAft>
                <a:spcPts val="600"/>
              </a:spcAft>
            </a:pPr>
            <a:r>
              <a:rPr lang="en-US" sz="1700" b="1" dirty="0"/>
              <a:t>Distribution de matériel des </a:t>
            </a:r>
            <a:r>
              <a:rPr lang="en-US" sz="1700" b="1" dirty="0" err="1"/>
              <a:t>méfaits</a:t>
            </a:r>
            <a:r>
              <a:rPr lang="en-US" sz="1700" b="1" dirty="0"/>
              <a:t> et </a:t>
            </a:r>
            <a:r>
              <a:rPr lang="en-US" sz="1700" b="1" dirty="0" err="1"/>
              <a:t>horaire</a:t>
            </a:r>
            <a:r>
              <a:rPr lang="en-US" sz="1700" b="1" dirty="0"/>
              <a:t> …………..16</a:t>
            </a:r>
          </a:p>
          <a:p>
            <a:pPr>
              <a:lnSpc>
                <a:spcPct val="90000"/>
              </a:lnSpc>
              <a:spcAft>
                <a:spcPts val="600"/>
              </a:spcAft>
            </a:pPr>
            <a:r>
              <a:rPr lang="en-US" sz="1700" b="1" dirty="0" err="1"/>
              <a:t>Collecte</a:t>
            </a:r>
            <a:r>
              <a:rPr lang="en-US" sz="1700" b="1" dirty="0"/>
              <a:t> de </a:t>
            </a:r>
            <a:r>
              <a:rPr lang="en-US" sz="1700" b="1" dirty="0" err="1"/>
              <a:t>vêtements</a:t>
            </a:r>
            <a:r>
              <a:rPr lang="en-US" sz="1700" b="1" dirty="0"/>
              <a:t> et de </a:t>
            </a:r>
            <a:r>
              <a:rPr lang="en-US" sz="1700" b="1" dirty="0" err="1"/>
              <a:t>produits</a:t>
            </a:r>
            <a:r>
              <a:rPr lang="en-US" sz="1700" b="1" dirty="0"/>
              <a:t> de </a:t>
            </a:r>
            <a:r>
              <a:rPr lang="en-US" sz="1700" b="1" dirty="0" err="1"/>
              <a:t>survie</a:t>
            </a:r>
            <a:r>
              <a:rPr lang="en-US" sz="1700" b="1" dirty="0"/>
              <a:t>…………..17</a:t>
            </a:r>
          </a:p>
          <a:p>
            <a:pPr>
              <a:lnSpc>
                <a:spcPct val="90000"/>
              </a:lnSpc>
              <a:spcAft>
                <a:spcPts val="600"/>
              </a:spcAft>
            </a:pPr>
            <a:r>
              <a:rPr lang="en-US" sz="1700" b="1" dirty="0" err="1"/>
              <a:t>Activités</a:t>
            </a:r>
            <a:r>
              <a:rPr lang="en-US" sz="1700" b="1" dirty="0"/>
              <a:t> pour </a:t>
            </a:r>
            <a:r>
              <a:rPr lang="en-US" sz="1700" b="1" dirty="0" err="1"/>
              <a:t>usagers</a:t>
            </a:r>
            <a:r>
              <a:rPr lang="en-US" sz="1700" b="1" dirty="0"/>
              <a:t>    …………………………………………..18</a:t>
            </a:r>
          </a:p>
          <a:p>
            <a:pPr indent="-228600">
              <a:lnSpc>
                <a:spcPct val="90000"/>
              </a:lnSpc>
              <a:spcAft>
                <a:spcPts val="600"/>
              </a:spcAft>
              <a:buFont typeface="Arial" panose="020B0604020202020204" pitchFamily="34" charset="0"/>
              <a:buChar char="•"/>
            </a:pPr>
            <a:endParaRPr lang="en-US" sz="1700" b="1" dirty="0"/>
          </a:p>
          <a:p>
            <a:pPr indent="-228600">
              <a:lnSpc>
                <a:spcPct val="90000"/>
              </a:lnSpc>
              <a:spcAft>
                <a:spcPts val="600"/>
              </a:spcAft>
              <a:buFont typeface="Arial" panose="020B0604020202020204" pitchFamily="34" charset="0"/>
              <a:buChar char="•"/>
            </a:pPr>
            <a:endParaRPr lang="en-US" sz="1700" b="1" dirty="0"/>
          </a:p>
          <a:p>
            <a:pPr indent="-228600">
              <a:lnSpc>
                <a:spcPct val="90000"/>
              </a:lnSpc>
              <a:spcAft>
                <a:spcPts val="600"/>
              </a:spcAft>
              <a:buFont typeface="Arial" panose="020B0604020202020204" pitchFamily="34" charset="0"/>
              <a:buChar char="•"/>
            </a:pPr>
            <a:endParaRPr lang="en-US" sz="1700" b="1" dirty="0"/>
          </a:p>
          <a:p>
            <a:pPr indent="-228600">
              <a:lnSpc>
                <a:spcPct val="90000"/>
              </a:lnSpc>
              <a:spcAft>
                <a:spcPts val="600"/>
              </a:spcAft>
              <a:buFont typeface="Arial" panose="020B0604020202020204" pitchFamily="34" charset="0"/>
              <a:buChar char="•"/>
            </a:pPr>
            <a:endParaRPr lang="en-US" sz="1700" b="1" dirty="0"/>
          </a:p>
          <a:p>
            <a:pPr indent="-228600">
              <a:lnSpc>
                <a:spcPct val="90000"/>
              </a:lnSpc>
              <a:spcAft>
                <a:spcPts val="600"/>
              </a:spcAft>
              <a:buFont typeface="Arial" panose="020B0604020202020204" pitchFamily="34" charset="0"/>
              <a:buChar char="•"/>
            </a:pPr>
            <a:endParaRPr lang="en-US" sz="1700" b="1" dirty="0"/>
          </a:p>
        </p:txBody>
      </p:sp>
      <p:sp>
        <p:nvSpPr>
          <p:cNvPr id="4" name="ZoneTexte 3">
            <a:extLst>
              <a:ext uri="{FF2B5EF4-FFF2-40B4-BE49-F238E27FC236}">
                <a16:creationId xmlns:a16="http://schemas.microsoft.com/office/drawing/2014/main" id="{208535B4-ECD6-8031-8FAF-E4A0C59C4E06}"/>
              </a:ext>
            </a:extLst>
          </p:cNvPr>
          <p:cNvSpPr txBox="1"/>
          <p:nvPr/>
        </p:nvSpPr>
        <p:spPr>
          <a:xfrm>
            <a:off x="6483674" y="3058982"/>
            <a:ext cx="6000355" cy="9478044"/>
          </a:xfrm>
          <a:prstGeom prst="rect">
            <a:avLst/>
          </a:prstGeom>
          <a:noFill/>
        </p:spPr>
        <p:txBody>
          <a:bodyPr wrap="square">
            <a:spAutoFit/>
          </a:bodyPr>
          <a:lstStyle/>
          <a:p>
            <a:pPr>
              <a:lnSpc>
                <a:spcPct val="90000"/>
              </a:lnSpc>
              <a:spcAft>
                <a:spcPts val="600"/>
              </a:spcAft>
            </a:pPr>
            <a:r>
              <a:rPr lang="en-US" sz="1600" b="1" dirty="0" err="1"/>
              <a:t>Projet</a:t>
            </a:r>
            <a:r>
              <a:rPr lang="en-US" sz="1600" b="1" dirty="0"/>
              <a:t> des </a:t>
            </a:r>
            <a:r>
              <a:rPr lang="en-US" sz="1600" b="1" dirty="0" err="1"/>
              <a:t>tentes</a:t>
            </a:r>
            <a:r>
              <a:rPr lang="en-US" sz="1600" b="1" dirty="0"/>
              <a:t> à Guertin  ………………………………..19</a:t>
            </a:r>
          </a:p>
          <a:p>
            <a:pPr>
              <a:lnSpc>
                <a:spcPct val="90000"/>
              </a:lnSpc>
              <a:spcAft>
                <a:spcPts val="600"/>
              </a:spcAft>
            </a:pPr>
            <a:r>
              <a:rPr lang="en-US" sz="1600" b="1" dirty="0" err="1"/>
              <a:t>Refonte</a:t>
            </a:r>
            <a:r>
              <a:rPr lang="en-US" sz="1600" b="1" dirty="0"/>
              <a:t> du site web      …………………….…..………..…..20</a:t>
            </a:r>
          </a:p>
          <a:p>
            <a:pPr>
              <a:lnSpc>
                <a:spcPct val="90000"/>
              </a:lnSpc>
              <a:spcAft>
                <a:spcPts val="600"/>
              </a:spcAft>
            </a:pPr>
            <a:r>
              <a:rPr lang="en-US" sz="1600" b="1" dirty="0"/>
              <a:t>Nos </a:t>
            </a:r>
            <a:r>
              <a:rPr lang="en-US" sz="1600" b="1" dirty="0" err="1"/>
              <a:t>partenariats</a:t>
            </a:r>
            <a:r>
              <a:rPr lang="en-US" sz="1600" b="1" dirty="0"/>
              <a:t>         ………………..…….………………….21</a:t>
            </a:r>
          </a:p>
          <a:p>
            <a:pPr>
              <a:lnSpc>
                <a:spcPct val="90000"/>
              </a:lnSpc>
              <a:spcAft>
                <a:spcPts val="600"/>
              </a:spcAft>
            </a:pPr>
            <a:r>
              <a:rPr lang="en-US" sz="1600" b="1" dirty="0"/>
              <a:t>Nos </a:t>
            </a:r>
            <a:r>
              <a:rPr lang="en-US" sz="1600" b="1" dirty="0" err="1"/>
              <a:t>partenaires</a:t>
            </a:r>
            <a:r>
              <a:rPr lang="en-US" sz="1600" b="1" dirty="0"/>
              <a:t> </a:t>
            </a:r>
            <a:r>
              <a:rPr lang="en-US" sz="1600" b="1" dirty="0" err="1"/>
              <a:t>réguliers</a:t>
            </a:r>
            <a:r>
              <a:rPr lang="en-US" sz="1600" b="1" dirty="0"/>
              <a:t>      ……………………….……....24</a:t>
            </a:r>
          </a:p>
          <a:p>
            <a:pPr>
              <a:lnSpc>
                <a:spcPct val="90000"/>
              </a:lnSpc>
              <a:spcAft>
                <a:spcPts val="600"/>
              </a:spcAft>
            </a:pPr>
            <a:r>
              <a:rPr lang="en-US" sz="1600" b="1" dirty="0"/>
              <a:t>Nos dons de 1 000 $ et plus        …….…………….………..25</a:t>
            </a:r>
          </a:p>
          <a:p>
            <a:pPr>
              <a:lnSpc>
                <a:spcPct val="90000"/>
              </a:lnSpc>
              <a:spcAft>
                <a:spcPts val="600"/>
              </a:spcAft>
            </a:pPr>
            <a:r>
              <a:rPr lang="en-US" sz="1600" b="1" dirty="0"/>
              <a:t>Nos dons de 500 $ et plus      ………………………………..26</a:t>
            </a:r>
          </a:p>
          <a:p>
            <a:pPr>
              <a:lnSpc>
                <a:spcPct val="90000"/>
              </a:lnSpc>
              <a:spcAft>
                <a:spcPts val="600"/>
              </a:spcAft>
            </a:pPr>
            <a:r>
              <a:rPr lang="en-US" sz="1600" b="1" dirty="0"/>
              <a:t>Nos </a:t>
            </a:r>
            <a:r>
              <a:rPr lang="en-US" sz="1600" b="1" dirty="0" err="1"/>
              <a:t>donateurs</a:t>
            </a:r>
            <a:r>
              <a:rPr lang="en-US" sz="1600" b="1" dirty="0"/>
              <a:t> </a:t>
            </a:r>
            <a:r>
              <a:rPr lang="en-US" sz="1600" b="1" dirty="0" err="1"/>
              <a:t>réguliers</a:t>
            </a:r>
            <a:r>
              <a:rPr lang="en-US" sz="1600" b="1" dirty="0"/>
              <a:t>        …………………………………25</a:t>
            </a:r>
          </a:p>
          <a:p>
            <a:pPr>
              <a:lnSpc>
                <a:spcPct val="90000"/>
              </a:lnSpc>
              <a:spcAft>
                <a:spcPts val="600"/>
              </a:spcAft>
            </a:pPr>
            <a:r>
              <a:rPr lang="en-US" sz="1600" b="1" dirty="0"/>
              <a:t>Nos </a:t>
            </a:r>
            <a:r>
              <a:rPr lang="en-US" sz="1600" b="1" dirty="0" err="1"/>
              <a:t>statistiques</a:t>
            </a:r>
            <a:r>
              <a:rPr lang="en-US" sz="1600" b="1" dirty="0"/>
              <a:t>    ..………………………..…………………..28</a:t>
            </a:r>
          </a:p>
          <a:p>
            <a:pPr>
              <a:lnSpc>
                <a:spcPct val="90000"/>
              </a:lnSpc>
              <a:spcAft>
                <a:spcPts val="600"/>
              </a:spcAft>
            </a:pPr>
            <a:r>
              <a:rPr lang="en-US" sz="1600" b="1" dirty="0"/>
              <a:t>Les </a:t>
            </a:r>
            <a:r>
              <a:rPr lang="en-US" sz="1600" b="1" dirty="0" err="1"/>
              <a:t>collectes</a:t>
            </a:r>
            <a:r>
              <a:rPr lang="en-US" sz="1600" b="1" dirty="0"/>
              <a:t> de fonds    ……………………………..……….29</a:t>
            </a:r>
          </a:p>
          <a:p>
            <a:pPr>
              <a:lnSpc>
                <a:spcPct val="90000"/>
              </a:lnSpc>
              <a:spcAft>
                <a:spcPts val="600"/>
              </a:spcAft>
            </a:pPr>
            <a:r>
              <a:rPr lang="en-US" sz="1600" b="1" dirty="0"/>
              <a:t>Nos </a:t>
            </a:r>
            <a:r>
              <a:rPr lang="en-US" sz="1600" b="1" dirty="0" err="1"/>
              <a:t>activités</a:t>
            </a:r>
            <a:r>
              <a:rPr lang="en-US" sz="1600" b="1" dirty="0"/>
              <a:t> à </a:t>
            </a:r>
            <a:r>
              <a:rPr lang="en-US" sz="1600" b="1" dirty="0" err="1"/>
              <a:t>venir</a:t>
            </a:r>
            <a:r>
              <a:rPr lang="en-US" sz="1600" b="1" dirty="0"/>
              <a:t>          ……..............……………………30</a:t>
            </a:r>
          </a:p>
          <a:p>
            <a:pPr>
              <a:lnSpc>
                <a:spcPct val="90000"/>
              </a:lnSpc>
              <a:spcAft>
                <a:spcPts val="600"/>
              </a:spcAft>
            </a:pPr>
            <a:r>
              <a:rPr lang="en-US" sz="1600" b="1" dirty="0"/>
              <a:t>La conclusion    ………………….……………..………..………31</a:t>
            </a:r>
          </a:p>
          <a:p>
            <a:pPr>
              <a:lnSpc>
                <a:spcPct val="90000"/>
              </a:lnSpc>
              <a:spcAft>
                <a:spcPts val="600"/>
              </a:spcAft>
            </a:pPr>
            <a:endParaRPr lang="en-US" sz="1600" b="1" dirty="0"/>
          </a:p>
          <a:p>
            <a:pPr>
              <a:lnSpc>
                <a:spcPct val="90000"/>
              </a:lnSpc>
              <a:spcAft>
                <a:spcPts val="600"/>
              </a:spcAft>
            </a:pPr>
            <a:endParaRPr lang="en-US" b="1" dirty="0"/>
          </a:p>
          <a:p>
            <a:pPr>
              <a:lnSpc>
                <a:spcPct val="90000"/>
              </a:lnSpc>
              <a:spcAft>
                <a:spcPts val="600"/>
              </a:spcAft>
            </a:pPr>
            <a:endParaRPr lang="en-US" b="1" dirty="0"/>
          </a:p>
          <a:p>
            <a:pPr>
              <a:lnSpc>
                <a:spcPct val="90000"/>
              </a:lnSpc>
              <a:spcAft>
                <a:spcPts val="600"/>
              </a:spcAft>
            </a:pPr>
            <a:endParaRPr lang="en-US" b="1" dirty="0"/>
          </a:p>
          <a:p>
            <a:pPr>
              <a:lnSpc>
                <a:spcPct val="90000"/>
              </a:lnSpc>
              <a:spcAft>
                <a:spcPts val="600"/>
              </a:spcAft>
            </a:pPr>
            <a:endParaRPr lang="en-US" b="1" dirty="0"/>
          </a:p>
          <a:p>
            <a:pPr>
              <a:lnSpc>
                <a:spcPct val="90000"/>
              </a:lnSpc>
              <a:spcAft>
                <a:spcPts val="600"/>
              </a:spcAft>
            </a:pPr>
            <a:endParaRPr lang="en-US" b="1" dirty="0"/>
          </a:p>
          <a:p>
            <a:pPr>
              <a:lnSpc>
                <a:spcPct val="90000"/>
              </a:lnSpc>
              <a:spcAft>
                <a:spcPts val="600"/>
              </a:spcAft>
            </a:pPr>
            <a:endParaRPr lang="en-US" b="1" dirty="0"/>
          </a:p>
          <a:p>
            <a:pPr>
              <a:lnSpc>
                <a:spcPct val="90000"/>
              </a:lnSpc>
              <a:spcAft>
                <a:spcPts val="600"/>
              </a:spcAft>
            </a:pPr>
            <a:endParaRPr lang="en-US" b="1" dirty="0"/>
          </a:p>
          <a:p>
            <a:pPr>
              <a:lnSpc>
                <a:spcPct val="90000"/>
              </a:lnSpc>
              <a:spcAft>
                <a:spcPts val="600"/>
              </a:spcAft>
            </a:pPr>
            <a:endParaRPr lang="en-US" b="1" dirty="0"/>
          </a:p>
          <a:p>
            <a:pPr>
              <a:lnSpc>
                <a:spcPct val="90000"/>
              </a:lnSpc>
              <a:spcAft>
                <a:spcPts val="600"/>
              </a:spcAft>
            </a:pPr>
            <a:endParaRPr lang="en-US" b="1" dirty="0"/>
          </a:p>
          <a:p>
            <a:pPr>
              <a:lnSpc>
                <a:spcPct val="90000"/>
              </a:lnSpc>
              <a:spcAft>
                <a:spcPts val="600"/>
              </a:spcAft>
            </a:pPr>
            <a:endParaRPr lang="en-US" b="1" dirty="0"/>
          </a:p>
          <a:p>
            <a:pPr>
              <a:lnSpc>
                <a:spcPct val="90000"/>
              </a:lnSpc>
              <a:spcAft>
                <a:spcPts val="600"/>
              </a:spcAft>
            </a:pPr>
            <a:endParaRPr lang="en-US" b="1" dirty="0"/>
          </a:p>
          <a:p>
            <a:pPr>
              <a:lnSpc>
                <a:spcPct val="90000"/>
              </a:lnSpc>
              <a:spcAft>
                <a:spcPts val="600"/>
              </a:spcAft>
            </a:pPr>
            <a:endParaRPr lang="en-US" b="1" dirty="0"/>
          </a:p>
          <a:p>
            <a:pPr>
              <a:lnSpc>
                <a:spcPct val="90000"/>
              </a:lnSpc>
              <a:spcAft>
                <a:spcPts val="600"/>
              </a:spcAft>
            </a:pPr>
            <a:endParaRPr lang="en-US" b="1" dirty="0"/>
          </a:p>
          <a:p>
            <a:pPr>
              <a:lnSpc>
                <a:spcPct val="90000"/>
              </a:lnSpc>
              <a:spcAft>
                <a:spcPts val="600"/>
              </a:spcAft>
            </a:pPr>
            <a:endParaRPr lang="en-US" b="1" dirty="0"/>
          </a:p>
          <a:p>
            <a:pPr>
              <a:lnSpc>
                <a:spcPct val="90000"/>
              </a:lnSpc>
              <a:spcAft>
                <a:spcPts val="600"/>
              </a:spcAft>
            </a:pPr>
            <a:endParaRPr lang="en-US" b="1" dirty="0"/>
          </a:p>
          <a:p>
            <a:pPr>
              <a:lnSpc>
                <a:spcPct val="90000"/>
              </a:lnSpc>
              <a:spcAft>
                <a:spcPts val="600"/>
              </a:spcAft>
            </a:pPr>
            <a:endParaRPr lang="en-US" b="1" dirty="0"/>
          </a:p>
          <a:p>
            <a:pPr>
              <a:lnSpc>
                <a:spcPct val="90000"/>
              </a:lnSpc>
              <a:spcAft>
                <a:spcPts val="600"/>
              </a:spcAft>
            </a:pPr>
            <a:endParaRPr lang="en-US" b="1" dirty="0"/>
          </a:p>
        </p:txBody>
      </p:sp>
    </p:spTree>
    <p:extLst>
      <p:ext uri="{BB962C8B-B14F-4D97-AF65-F5344CB8AC3E}">
        <p14:creationId xmlns:p14="http://schemas.microsoft.com/office/powerpoint/2010/main" val="24058412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77C59BEC-C4CC-4741-B975-08C543178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1" name="Arc 20">
            <a:extLst>
              <a:ext uri="{FF2B5EF4-FFF2-40B4-BE49-F238E27FC236}">
                <a16:creationId xmlns:a16="http://schemas.microsoft.com/office/drawing/2014/main" id="{72DEF309-605D-4117-9340-6D589B6C3A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3986173" flipV="1">
            <a:off x="3930947" y="651615"/>
            <a:ext cx="4083433" cy="408343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ZoneTexte 2">
            <a:extLst>
              <a:ext uri="{FF2B5EF4-FFF2-40B4-BE49-F238E27FC236}">
                <a16:creationId xmlns:a16="http://schemas.microsoft.com/office/drawing/2014/main" id="{46B99ECA-FE3B-E314-25AE-FF7B2FFD87FF}"/>
              </a:ext>
            </a:extLst>
          </p:cNvPr>
          <p:cNvSpPr txBox="1"/>
          <p:nvPr/>
        </p:nvSpPr>
        <p:spPr>
          <a:xfrm>
            <a:off x="397043" y="364470"/>
            <a:ext cx="10833586"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b="1" kern="1200" dirty="0">
                <a:solidFill>
                  <a:schemeClr val="tx1"/>
                </a:solidFill>
                <a:latin typeface="+mj-lt"/>
                <a:ea typeface="+mj-ea"/>
                <a:cs typeface="+mj-cs"/>
              </a:rPr>
              <a:t>Nos </a:t>
            </a:r>
            <a:r>
              <a:rPr lang="en-US" sz="4400" b="1" kern="1200" dirty="0" err="1">
                <a:solidFill>
                  <a:schemeClr val="tx1"/>
                </a:solidFill>
                <a:latin typeface="+mj-lt"/>
                <a:ea typeface="+mj-ea"/>
                <a:cs typeface="+mj-cs"/>
              </a:rPr>
              <a:t>activités</a:t>
            </a:r>
            <a:r>
              <a:rPr lang="en-US" sz="4400" b="1" kern="1200" dirty="0">
                <a:solidFill>
                  <a:schemeClr val="tx1"/>
                </a:solidFill>
                <a:latin typeface="+mj-lt"/>
                <a:ea typeface="+mj-ea"/>
                <a:cs typeface="+mj-cs"/>
              </a:rPr>
              <a:t> à </a:t>
            </a:r>
            <a:r>
              <a:rPr lang="en-US" sz="4400" b="1" kern="1200" dirty="0" err="1">
                <a:solidFill>
                  <a:schemeClr val="tx1"/>
                </a:solidFill>
                <a:latin typeface="+mj-lt"/>
                <a:ea typeface="+mj-ea"/>
                <a:cs typeface="+mj-cs"/>
              </a:rPr>
              <a:t>venir</a:t>
            </a:r>
            <a:endParaRPr lang="en-US" sz="4400" b="1" kern="1200" dirty="0">
              <a:solidFill>
                <a:schemeClr val="tx1"/>
              </a:solidFill>
              <a:latin typeface="+mj-lt"/>
              <a:ea typeface="+mj-ea"/>
              <a:cs typeface="+mj-cs"/>
            </a:endParaRPr>
          </a:p>
        </p:txBody>
      </p:sp>
      <p:sp>
        <p:nvSpPr>
          <p:cNvPr id="22" name="Oval 17">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77008" y="5228027"/>
            <a:ext cx="1107241" cy="10772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Picture 4" descr="Une image contenant flou, Caractère coloré, bleu, trouble&#10;&#10;Le contenu généré par l’IA peut être incorrect.">
            <a:extLst>
              <a:ext uri="{FF2B5EF4-FFF2-40B4-BE49-F238E27FC236}">
                <a16:creationId xmlns:a16="http://schemas.microsoft.com/office/drawing/2014/main" id="{6CC532C8-092D-157D-F2F0-CBE1EFE660D1}"/>
              </a:ext>
            </a:extLst>
          </p:cNvPr>
          <p:cNvPicPr>
            <a:picLocks noChangeAspect="1"/>
          </p:cNvPicPr>
          <p:nvPr/>
        </p:nvPicPr>
        <p:blipFill>
          <a:blip r:embed="rId2"/>
          <a:srcRect t="14635" b="1410"/>
          <a:stretch>
            <a:fillRect/>
          </a:stretch>
        </p:blipFill>
        <p:spPr>
          <a:xfrm>
            <a:off x="7109962" y="3776776"/>
            <a:ext cx="4221597" cy="2374641"/>
          </a:xfrm>
          <a:custGeom>
            <a:avLst/>
            <a:gdLst/>
            <a:ahLst/>
            <a:cxnLst/>
            <a:rect l="l" t="t" r="r" b="b"/>
            <a:pathLst>
              <a:path w="4221597" h="4303912">
                <a:moveTo>
                  <a:pt x="126986" y="0"/>
                </a:moveTo>
                <a:lnTo>
                  <a:pt x="4094611" y="0"/>
                </a:lnTo>
                <a:cubicBezTo>
                  <a:pt x="4164743" y="0"/>
                  <a:pt x="4221597" y="56854"/>
                  <a:pt x="4221597" y="126986"/>
                </a:cubicBezTo>
                <a:lnTo>
                  <a:pt x="4221597" y="4176926"/>
                </a:lnTo>
                <a:cubicBezTo>
                  <a:pt x="4221597" y="4247058"/>
                  <a:pt x="4164743" y="4303912"/>
                  <a:pt x="4094611" y="4303912"/>
                </a:cubicBezTo>
                <a:lnTo>
                  <a:pt x="126986" y="4303912"/>
                </a:lnTo>
                <a:cubicBezTo>
                  <a:pt x="56854" y="4303912"/>
                  <a:pt x="0" y="4247058"/>
                  <a:pt x="0" y="4176926"/>
                </a:cubicBezTo>
                <a:lnTo>
                  <a:pt x="0" y="126986"/>
                </a:lnTo>
                <a:cubicBezTo>
                  <a:pt x="0" y="56854"/>
                  <a:pt x="56854" y="0"/>
                  <a:pt x="126986" y="0"/>
                </a:cubicBezTo>
                <a:close/>
              </a:path>
            </a:pathLst>
          </a:custGeom>
        </p:spPr>
      </p:pic>
      <p:graphicFrame>
        <p:nvGraphicFramePr>
          <p:cNvPr id="4" name="ZoneTexte 1">
            <a:extLst>
              <a:ext uri="{FF2B5EF4-FFF2-40B4-BE49-F238E27FC236}">
                <a16:creationId xmlns:a16="http://schemas.microsoft.com/office/drawing/2014/main" id="{11A3B9B1-6A6E-6CBB-1F3F-0FAB9164DA93}"/>
              </a:ext>
            </a:extLst>
          </p:cNvPr>
          <p:cNvGraphicFramePr/>
          <p:nvPr>
            <p:extLst>
              <p:ext uri="{D42A27DB-BD31-4B8C-83A1-F6EECF244321}">
                <p14:modId xmlns:p14="http://schemas.microsoft.com/office/powerpoint/2010/main" val="1312012446"/>
              </p:ext>
            </p:extLst>
          </p:nvPr>
        </p:nvGraphicFramePr>
        <p:xfrm>
          <a:off x="297180" y="1478280"/>
          <a:ext cx="6259068" cy="50152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ZoneTexte 5">
            <a:extLst>
              <a:ext uri="{FF2B5EF4-FFF2-40B4-BE49-F238E27FC236}">
                <a16:creationId xmlns:a16="http://schemas.microsoft.com/office/drawing/2014/main" id="{E9A16184-54D6-3D3B-5339-4257B710DA12}"/>
              </a:ext>
            </a:extLst>
          </p:cNvPr>
          <p:cNvSpPr txBox="1"/>
          <p:nvPr/>
        </p:nvSpPr>
        <p:spPr>
          <a:xfrm>
            <a:off x="381309" y="5099260"/>
            <a:ext cx="1621320" cy="830997"/>
          </a:xfrm>
          <a:prstGeom prst="rect">
            <a:avLst/>
          </a:prstGeom>
          <a:noFill/>
        </p:spPr>
        <p:txBody>
          <a:bodyPr wrap="square">
            <a:spAutoFit/>
          </a:bodyPr>
          <a:lstStyle/>
          <a:p>
            <a:pPr lvl="0" algn="ctr">
              <a:lnSpc>
                <a:spcPct val="100000"/>
              </a:lnSpc>
            </a:pPr>
            <a:r>
              <a:rPr lang="fr-CA" sz="1200" dirty="0"/>
              <a:t>Mettre en œuvre </a:t>
            </a:r>
          </a:p>
          <a:p>
            <a:pPr lvl="0" algn="ctr">
              <a:lnSpc>
                <a:spcPct val="100000"/>
              </a:lnSpc>
            </a:pPr>
            <a:r>
              <a:rPr lang="fr-CA" sz="1200" dirty="0"/>
              <a:t>notre plan stratégique en marketing </a:t>
            </a:r>
          </a:p>
        </p:txBody>
      </p:sp>
      <p:pic>
        <p:nvPicPr>
          <p:cNvPr id="8" name="Graphique 7" descr="Marketing avec un remplissage uni">
            <a:extLst>
              <a:ext uri="{FF2B5EF4-FFF2-40B4-BE49-F238E27FC236}">
                <a16:creationId xmlns:a16="http://schemas.microsoft.com/office/drawing/2014/main" id="{A77E97A3-306E-FA53-4313-900FC4C83B1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78679" y="4036172"/>
            <a:ext cx="914400" cy="914400"/>
          </a:xfrm>
          <a:prstGeom prst="rect">
            <a:avLst/>
          </a:prstGeom>
        </p:spPr>
      </p:pic>
      <p:pic>
        <p:nvPicPr>
          <p:cNvPr id="12" name="Graphique 11" descr="Croissance de l'activité avec un remplissage uni">
            <a:extLst>
              <a:ext uri="{FF2B5EF4-FFF2-40B4-BE49-F238E27FC236}">
                <a16:creationId xmlns:a16="http://schemas.microsoft.com/office/drawing/2014/main" id="{202C3D19-5E37-E426-FC28-96ACF12FB58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089375" y="3985905"/>
            <a:ext cx="1049999" cy="1049999"/>
          </a:xfrm>
          <a:prstGeom prst="rect">
            <a:avLst/>
          </a:prstGeom>
        </p:spPr>
      </p:pic>
      <p:sp>
        <p:nvSpPr>
          <p:cNvPr id="2" name="ZoneTexte 1">
            <a:extLst>
              <a:ext uri="{FF2B5EF4-FFF2-40B4-BE49-F238E27FC236}">
                <a16:creationId xmlns:a16="http://schemas.microsoft.com/office/drawing/2014/main" id="{73FD5A7D-5322-7E03-B8DA-5EAAE2246496}"/>
              </a:ext>
            </a:extLst>
          </p:cNvPr>
          <p:cNvSpPr txBox="1"/>
          <p:nvPr/>
        </p:nvSpPr>
        <p:spPr>
          <a:xfrm>
            <a:off x="448869" y="2607645"/>
            <a:ext cx="1774020" cy="1015663"/>
          </a:xfrm>
          <a:prstGeom prst="rect">
            <a:avLst/>
          </a:prstGeom>
          <a:noFill/>
        </p:spPr>
        <p:txBody>
          <a:bodyPr wrap="square" rtlCol="0">
            <a:spAutoFit/>
          </a:bodyPr>
          <a:lstStyle/>
          <a:p>
            <a:pPr algn="ctr"/>
            <a:r>
              <a:rPr lang="fr-CA" sz="1200" dirty="0"/>
              <a:t>Financer un poste d’intervenant social pour répondre à la demande grandissante en travail de rue. </a:t>
            </a:r>
            <a:endParaRPr lang="en-CA" sz="1200" dirty="0"/>
          </a:p>
        </p:txBody>
      </p:sp>
      <p:sp>
        <p:nvSpPr>
          <p:cNvPr id="10" name="ZoneTexte 9">
            <a:extLst>
              <a:ext uri="{FF2B5EF4-FFF2-40B4-BE49-F238E27FC236}">
                <a16:creationId xmlns:a16="http://schemas.microsoft.com/office/drawing/2014/main" id="{A318F547-3A43-9EC8-B49D-56830E8C6F3B}"/>
              </a:ext>
            </a:extLst>
          </p:cNvPr>
          <p:cNvSpPr txBox="1"/>
          <p:nvPr/>
        </p:nvSpPr>
        <p:spPr>
          <a:xfrm>
            <a:off x="4710594" y="2548502"/>
            <a:ext cx="1845654" cy="1384995"/>
          </a:xfrm>
          <a:prstGeom prst="rect">
            <a:avLst/>
          </a:prstGeom>
          <a:noFill/>
        </p:spPr>
        <p:txBody>
          <a:bodyPr wrap="square">
            <a:spAutoFit/>
          </a:bodyPr>
          <a:lstStyle/>
          <a:p>
            <a:pPr algn="ctr"/>
            <a:r>
              <a:rPr lang="fr-CA" sz="1200"/>
              <a:t>Implanter </a:t>
            </a:r>
            <a:r>
              <a:rPr lang="fr-CA" sz="1200" dirty="0"/>
              <a:t>de la plateforme Toucan pour brosser un portrait de nos statistiques en conformité avec la Banque alimentaire du Québec</a:t>
            </a:r>
            <a:endParaRPr lang="en-CA" sz="1200" dirty="0"/>
          </a:p>
        </p:txBody>
      </p:sp>
    </p:spTree>
    <p:extLst>
      <p:ext uri="{BB962C8B-B14F-4D97-AF65-F5344CB8AC3E}">
        <p14:creationId xmlns:p14="http://schemas.microsoft.com/office/powerpoint/2010/main" val="20404813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AF86D538-B17D-2783-0F63-2DE98D47AF6E}"/>
              </a:ext>
            </a:extLst>
          </p:cNvPr>
          <p:cNvSpPr txBox="1"/>
          <p:nvPr/>
        </p:nvSpPr>
        <p:spPr>
          <a:xfrm>
            <a:off x="705534" y="457200"/>
            <a:ext cx="3938656" cy="769441"/>
          </a:xfrm>
          <a:prstGeom prst="rect">
            <a:avLst/>
          </a:prstGeom>
          <a:noFill/>
        </p:spPr>
        <p:txBody>
          <a:bodyPr wrap="square" rtlCol="0">
            <a:spAutoFit/>
          </a:bodyPr>
          <a:lstStyle/>
          <a:p>
            <a:r>
              <a:rPr lang="fr-CA" sz="4400" b="1" dirty="0"/>
              <a:t>Conclusion </a:t>
            </a:r>
            <a:endParaRPr lang="en-CA" sz="4400" b="1" dirty="0"/>
          </a:p>
        </p:txBody>
      </p:sp>
      <p:sp>
        <p:nvSpPr>
          <p:cNvPr id="5" name="ZoneTexte 4">
            <a:extLst>
              <a:ext uri="{FF2B5EF4-FFF2-40B4-BE49-F238E27FC236}">
                <a16:creationId xmlns:a16="http://schemas.microsoft.com/office/drawing/2014/main" id="{6FA2B59C-A1FE-1E59-D6BB-5174436EDDE5}"/>
              </a:ext>
            </a:extLst>
          </p:cNvPr>
          <p:cNvSpPr txBox="1"/>
          <p:nvPr/>
        </p:nvSpPr>
        <p:spPr>
          <a:xfrm>
            <a:off x="705532" y="1389888"/>
            <a:ext cx="10889059" cy="2246769"/>
          </a:xfrm>
          <a:prstGeom prst="rect">
            <a:avLst/>
          </a:prstGeom>
          <a:noFill/>
        </p:spPr>
        <p:txBody>
          <a:bodyPr wrap="square" rtlCol="0">
            <a:spAutoFit/>
          </a:bodyPr>
          <a:lstStyle/>
          <a:p>
            <a:r>
              <a:rPr lang="fr-CA" sz="1400" dirty="0"/>
              <a:t>Nous sommes un leader contre l’insécurité alimentaire et jouons un rôle essentiel pour pallier les trous dans notre filet social dans la région de l’Outaouais.</a:t>
            </a:r>
            <a:r>
              <a:rPr lang="fr-FR" sz="1400" dirty="0"/>
              <a:t> Pour la continuité de notre mission, Itinérance Zéro se fixe comme objectif d’améliorer et de bonifier ses services par l’embauche d’un ou une travailleuse de rue et de répondre aux besoins alimentaires qui sont en constante augmentation. Afin de mener à bien notre mission, nous devons obtenir un meilleur financement pour assurer le maintien et la pérennité des services offerts par Itinérance Zéro.</a:t>
            </a:r>
            <a:r>
              <a:rPr lang="fr-CA" sz="1400" dirty="0"/>
              <a:t> Nos actions seront toujours déployées </a:t>
            </a:r>
            <a:r>
              <a:rPr lang="fr-CA" sz="1400"/>
              <a:t>dans l’intérêt </a:t>
            </a:r>
            <a:r>
              <a:rPr lang="fr-CA" sz="1400" dirty="0"/>
              <a:t>d’aider les plus démunis. </a:t>
            </a:r>
          </a:p>
          <a:p>
            <a:endParaRPr lang="fr-CA" sz="1400" dirty="0"/>
          </a:p>
          <a:p>
            <a:r>
              <a:rPr lang="fr-CA" sz="1400" dirty="0"/>
              <a:t>Nous sommes reconnaissants envers nos partenaires, nos bénévoles dévoués, nos membres des réseaux sociaux, nos donateurs, nos bailleurs de fonds et notre personnel qui partagent notre engagement à créer un impact positif dans la communauté défavorisée. </a:t>
            </a:r>
          </a:p>
          <a:p>
            <a:endParaRPr lang="fr-CA" sz="1400" dirty="0"/>
          </a:p>
          <a:p>
            <a:r>
              <a:rPr lang="fr-CA" sz="1400" dirty="0"/>
              <a:t>Accompagnez-nous et faites la différence ! </a:t>
            </a:r>
            <a:endParaRPr lang="en-CA" sz="1400" dirty="0"/>
          </a:p>
        </p:txBody>
      </p:sp>
      <p:sp>
        <p:nvSpPr>
          <p:cNvPr id="8" name="ZoneTexte 7">
            <a:extLst>
              <a:ext uri="{FF2B5EF4-FFF2-40B4-BE49-F238E27FC236}">
                <a16:creationId xmlns:a16="http://schemas.microsoft.com/office/drawing/2014/main" id="{AC926C96-4538-EAFA-EA88-01247C115D24}"/>
              </a:ext>
            </a:extLst>
          </p:cNvPr>
          <p:cNvSpPr txBox="1"/>
          <p:nvPr/>
        </p:nvSpPr>
        <p:spPr>
          <a:xfrm>
            <a:off x="8243027" y="4126413"/>
            <a:ext cx="3685032" cy="2369880"/>
          </a:xfrm>
          <a:prstGeom prst="rect">
            <a:avLst/>
          </a:prstGeom>
          <a:noFill/>
        </p:spPr>
        <p:txBody>
          <a:bodyPr wrap="square" rtlCol="0">
            <a:spAutoFit/>
          </a:bodyPr>
          <a:lstStyle/>
          <a:p>
            <a:r>
              <a:rPr lang="fr-CA" b="1" dirty="0">
                <a:solidFill>
                  <a:schemeClr val="accent2"/>
                </a:solidFill>
              </a:rPr>
              <a:t>Nous joindre : </a:t>
            </a:r>
          </a:p>
          <a:p>
            <a:r>
              <a:rPr lang="fr-CA" sz="1600" dirty="0"/>
              <a:t>Itinérance Zéro </a:t>
            </a:r>
          </a:p>
          <a:p>
            <a:r>
              <a:rPr lang="fr-CA" sz="1600" dirty="0"/>
              <a:t>230, boulevard Saint-René Est</a:t>
            </a:r>
          </a:p>
          <a:p>
            <a:r>
              <a:rPr lang="fr-CA" sz="1600" dirty="0"/>
              <a:t>Gatineau (Québec) J8P 2X2</a:t>
            </a:r>
          </a:p>
          <a:p>
            <a:r>
              <a:rPr lang="fr-CA" sz="1600" dirty="0"/>
              <a:t>819-923-9110</a:t>
            </a:r>
          </a:p>
          <a:p>
            <a:endParaRPr lang="fr-CA" sz="1600" dirty="0"/>
          </a:p>
          <a:p>
            <a:r>
              <a:rPr lang="fr-CA" sz="1600" dirty="0" err="1"/>
              <a:t>info@itinerancezero</a:t>
            </a:r>
            <a:endParaRPr lang="fr-CA" sz="1600" dirty="0"/>
          </a:p>
          <a:p>
            <a:r>
              <a:rPr lang="fr-CA" sz="1600" dirty="0">
                <a:solidFill>
                  <a:schemeClr val="accent2"/>
                </a:solidFill>
              </a:rPr>
              <a:t>Itinerancezero.ca</a:t>
            </a:r>
          </a:p>
          <a:p>
            <a:endParaRPr lang="en-CA" dirty="0"/>
          </a:p>
        </p:txBody>
      </p:sp>
      <p:pic>
        <p:nvPicPr>
          <p:cNvPr id="10" name="Image 9" descr="Une image contenant texte, Police, Graphique, logo&#10;&#10;Le contenu généré par l’IA peut être incorrect.">
            <a:extLst>
              <a:ext uri="{FF2B5EF4-FFF2-40B4-BE49-F238E27FC236}">
                <a16:creationId xmlns:a16="http://schemas.microsoft.com/office/drawing/2014/main" id="{EF5A62A8-1028-3F1F-494E-123E0F1511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8685" y="4126413"/>
            <a:ext cx="2731109" cy="2210378"/>
          </a:xfrm>
          <a:prstGeom prst="rect">
            <a:avLst/>
          </a:prstGeom>
        </p:spPr>
      </p:pic>
    </p:spTree>
    <p:extLst>
      <p:ext uri="{BB962C8B-B14F-4D97-AF65-F5344CB8AC3E}">
        <p14:creationId xmlns:p14="http://schemas.microsoft.com/office/powerpoint/2010/main" val="38519047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ZoneTexte 1">
            <a:extLst>
              <a:ext uri="{FF2B5EF4-FFF2-40B4-BE49-F238E27FC236}">
                <a16:creationId xmlns:a16="http://schemas.microsoft.com/office/drawing/2014/main" id="{8DBBD9FB-340D-B3FC-4E5A-6DD312EC3A7B}"/>
              </a:ext>
            </a:extLst>
          </p:cNvPr>
          <p:cNvSpPr txBox="1"/>
          <p:nvPr/>
        </p:nvSpPr>
        <p:spPr>
          <a:xfrm>
            <a:off x="2802629" y="2061878"/>
            <a:ext cx="4160576" cy="2534917"/>
          </a:xfrm>
          <a:prstGeom prst="rect">
            <a:avLst/>
          </a:prstGeom>
        </p:spPr>
        <p:txBody>
          <a:bodyPr vert="horz" lIns="91440" tIns="45720" rIns="91440" bIns="45720" rtlCol="0" anchor="t">
            <a:normAutofit/>
          </a:bodyPr>
          <a:lstStyle/>
          <a:p>
            <a:pPr>
              <a:lnSpc>
                <a:spcPct val="90000"/>
              </a:lnSpc>
              <a:spcAft>
                <a:spcPts val="600"/>
              </a:spcAft>
            </a:pPr>
            <a:r>
              <a:rPr lang="en-US" sz="1700" b="1" dirty="0"/>
              <a:t>Notre mission</a:t>
            </a:r>
          </a:p>
          <a:p>
            <a:pPr>
              <a:buNone/>
            </a:pPr>
            <a:endParaRPr lang="en-CA" sz="1100" dirty="0">
              <a:ea typeface="Times New Roman" panose="02020603050405020304" pitchFamily="18" charset="0"/>
            </a:endParaRPr>
          </a:p>
          <a:p>
            <a:pPr>
              <a:lnSpc>
                <a:spcPct val="90000"/>
              </a:lnSpc>
              <a:spcAft>
                <a:spcPts val="600"/>
              </a:spcAft>
            </a:pPr>
            <a:r>
              <a:rPr lang="en-US" sz="1600" b="0" i="0" dirty="0" err="1">
                <a:effectLst/>
              </a:rPr>
              <a:t>Itinérance</a:t>
            </a:r>
            <a:r>
              <a:rPr lang="en-US" sz="1600" b="0" i="0" dirty="0">
                <a:effectLst/>
              </a:rPr>
              <a:t> </a:t>
            </a:r>
            <a:r>
              <a:rPr lang="en-US" sz="1600" b="0" i="0" dirty="0" err="1">
                <a:effectLst/>
              </a:rPr>
              <a:t>Zéro</a:t>
            </a:r>
            <a:r>
              <a:rPr lang="en-US" sz="1600" b="0" i="0" dirty="0">
                <a:effectLst/>
              </a:rPr>
              <a:t> </a:t>
            </a:r>
            <a:r>
              <a:rPr lang="en-US" sz="1600" b="0" i="0" dirty="0" err="1">
                <a:effectLst/>
              </a:rPr>
              <a:t>est</a:t>
            </a:r>
            <a:r>
              <a:rPr lang="en-US" sz="1600" b="0" i="0" dirty="0">
                <a:effectLst/>
              </a:rPr>
              <a:t> </a:t>
            </a:r>
            <a:r>
              <a:rPr lang="en-US" sz="1600" b="0" i="0" dirty="0" err="1">
                <a:effectLst/>
              </a:rPr>
              <a:t>une</a:t>
            </a:r>
            <a:r>
              <a:rPr lang="en-US" sz="1600" b="0" i="0" dirty="0">
                <a:effectLst/>
              </a:rPr>
              <a:t> oeuvre de </a:t>
            </a:r>
            <a:r>
              <a:rPr lang="en-US" sz="1600" b="0" i="0" dirty="0" err="1">
                <a:effectLst/>
              </a:rPr>
              <a:t>charité</a:t>
            </a:r>
            <a:r>
              <a:rPr lang="en-US" sz="1600" b="0" i="0" dirty="0">
                <a:effectLst/>
              </a:rPr>
              <a:t> qui </a:t>
            </a:r>
            <a:r>
              <a:rPr lang="en-US" sz="1600" b="0" i="0" dirty="0" err="1">
                <a:effectLst/>
              </a:rPr>
              <a:t>poursuit</a:t>
            </a:r>
            <a:r>
              <a:rPr lang="en-US" sz="1600" b="0" i="0" dirty="0">
                <a:effectLst/>
              </a:rPr>
              <a:t> </a:t>
            </a:r>
            <a:r>
              <a:rPr lang="en-US" sz="1600" b="0" i="0" dirty="0" err="1">
                <a:effectLst/>
              </a:rPr>
              <a:t>sa</a:t>
            </a:r>
            <a:r>
              <a:rPr lang="en-US" sz="1600" b="0" i="0" dirty="0">
                <a:effectLst/>
              </a:rPr>
              <a:t> mission </a:t>
            </a:r>
            <a:r>
              <a:rPr lang="en-US" sz="1600" b="0" i="0" dirty="0" err="1">
                <a:effectLst/>
              </a:rPr>
              <a:t>d’agir</a:t>
            </a:r>
            <a:r>
              <a:rPr lang="en-US" sz="1600" b="0" i="0" dirty="0">
                <a:effectLst/>
              </a:rPr>
              <a:t> </a:t>
            </a:r>
            <a:r>
              <a:rPr lang="en-US" sz="1600" b="0" i="0" dirty="0" err="1">
                <a:effectLst/>
              </a:rPr>
              <a:t>là</a:t>
            </a:r>
            <a:r>
              <a:rPr lang="en-US" sz="1600" b="0" i="0" dirty="0">
                <a:effectLst/>
              </a:rPr>
              <a:t> </a:t>
            </a:r>
            <a:r>
              <a:rPr lang="en-US" sz="1600" b="0" i="0" dirty="0" err="1">
                <a:effectLst/>
              </a:rPr>
              <a:t>o</a:t>
            </a:r>
            <a:r>
              <a:rPr lang="en-US" sz="1600" dirty="0" err="1"/>
              <a:t>ù</a:t>
            </a:r>
            <a:r>
              <a:rPr lang="en-US" sz="1600" dirty="0"/>
              <a:t> il y a </a:t>
            </a:r>
            <a:r>
              <a:rPr lang="en-US" sz="1600" dirty="0" err="1"/>
              <a:t>carence</a:t>
            </a:r>
            <a:r>
              <a:rPr lang="en-US" sz="1600" dirty="0"/>
              <a:t> au moment </a:t>
            </a:r>
            <a:r>
              <a:rPr lang="en-US" sz="1600" dirty="0" err="1"/>
              <a:t>présent</a:t>
            </a:r>
            <a:r>
              <a:rPr lang="en-US" sz="1600" dirty="0"/>
              <a:t>. Elle </a:t>
            </a:r>
            <a:r>
              <a:rPr lang="en-US" sz="1600" dirty="0" err="1"/>
              <a:t>vient</a:t>
            </a:r>
            <a:r>
              <a:rPr lang="en-US" sz="1600" dirty="0"/>
              <a:t> </a:t>
            </a:r>
            <a:r>
              <a:rPr lang="en-US" sz="1600" dirty="0" err="1"/>
              <a:t>en</a:t>
            </a:r>
            <a:r>
              <a:rPr lang="en-US" sz="1600" dirty="0"/>
              <a:t> aide aux </a:t>
            </a:r>
            <a:r>
              <a:rPr lang="en-US" sz="1600" dirty="0" err="1"/>
              <a:t>personnes</a:t>
            </a:r>
            <a:r>
              <a:rPr lang="en-US" sz="1600" dirty="0"/>
              <a:t> vivant </a:t>
            </a:r>
            <a:r>
              <a:rPr lang="en-US" sz="1600" dirty="0" err="1"/>
              <a:t>en</a:t>
            </a:r>
            <a:r>
              <a:rPr lang="en-US" sz="1600" dirty="0"/>
              <a:t> situation de </a:t>
            </a:r>
            <a:r>
              <a:rPr lang="en-US" sz="1600" dirty="0" err="1"/>
              <a:t>précarités</a:t>
            </a:r>
            <a:r>
              <a:rPr lang="en-US" sz="1600" dirty="0"/>
              <a:t> </a:t>
            </a:r>
            <a:r>
              <a:rPr lang="en-US" sz="1600" dirty="0" err="1"/>
              <a:t>financières</a:t>
            </a:r>
            <a:r>
              <a:rPr lang="en-US" sz="1600" dirty="0"/>
              <a:t> et </a:t>
            </a:r>
            <a:r>
              <a:rPr lang="en-US" sz="1600" dirty="0" err="1"/>
              <a:t>alimentaires</a:t>
            </a:r>
            <a:r>
              <a:rPr lang="en-US" sz="1600" dirty="0"/>
              <a:t> </a:t>
            </a:r>
            <a:r>
              <a:rPr lang="en-US" sz="1600" dirty="0" err="1"/>
              <a:t>en</a:t>
            </a:r>
            <a:r>
              <a:rPr lang="en-US" sz="1600" dirty="0"/>
              <a:t> </a:t>
            </a:r>
            <a:r>
              <a:rPr lang="en-US" sz="1600" dirty="0" err="1"/>
              <a:t>récoltant</a:t>
            </a:r>
            <a:r>
              <a:rPr lang="en-US" sz="1600" dirty="0"/>
              <a:t> et </a:t>
            </a:r>
            <a:r>
              <a:rPr lang="en-US" sz="1600" dirty="0" err="1"/>
              <a:t>distribuant</a:t>
            </a:r>
            <a:r>
              <a:rPr lang="en-US" sz="1600" dirty="0"/>
              <a:t> des aliments, des </a:t>
            </a:r>
            <a:r>
              <a:rPr lang="en-US" sz="1600" dirty="0" err="1"/>
              <a:t>vêtements</a:t>
            </a:r>
            <a:r>
              <a:rPr lang="en-US" sz="1600" dirty="0"/>
              <a:t> et des articles de </a:t>
            </a:r>
            <a:r>
              <a:rPr lang="en-US" sz="1600" dirty="0" err="1"/>
              <a:t>survie</a:t>
            </a:r>
            <a:r>
              <a:rPr lang="en-US" sz="1600" dirty="0"/>
              <a:t> aux </a:t>
            </a:r>
            <a:r>
              <a:rPr lang="en-US" sz="1600" dirty="0" err="1"/>
              <a:t>personnes</a:t>
            </a:r>
            <a:r>
              <a:rPr lang="en-US" sz="1600" dirty="0"/>
              <a:t> dans le </a:t>
            </a:r>
            <a:r>
              <a:rPr lang="en-US" sz="1600" dirty="0" err="1"/>
              <a:t>besoin</a:t>
            </a:r>
            <a:r>
              <a:rPr lang="en-US" sz="1600" dirty="0"/>
              <a:t>. </a:t>
            </a:r>
          </a:p>
          <a:p>
            <a:pPr>
              <a:lnSpc>
                <a:spcPct val="90000"/>
              </a:lnSpc>
              <a:spcAft>
                <a:spcPts val="600"/>
              </a:spcAft>
            </a:pPr>
            <a:endParaRPr lang="en-US" sz="1500" b="1" dirty="0">
              <a:highlight>
                <a:srgbClr val="FFFF00"/>
              </a:highlight>
            </a:endParaRPr>
          </a:p>
          <a:p>
            <a:pPr indent="-228600">
              <a:lnSpc>
                <a:spcPct val="90000"/>
              </a:lnSpc>
              <a:spcAft>
                <a:spcPts val="600"/>
              </a:spcAft>
              <a:buFont typeface="Arial" panose="020B0604020202020204" pitchFamily="34" charset="0"/>
              <a:buChar char="•"/>
            </a:pPr>
            <a:endParaRPr lang="en-US" sz="1500" dirty="0"/>
          </a:p>
        </p:txBody>
      </p:sp>
      <p:pic>
        <p:nvPicPr>
          <p:cNvPr id="5" name="Image 4">
            <a:extLst>
              <a:ext uri="{FF2B5EF4-FFF2-40B4-BE49-F238E27FC236}">
                <a16:creationId xmlns:a16="http://schemas.microsoft.com/office/drawing/2014/main" id="{7011153C-E982-829D-4105-9D0F0DCF7264}"/>
              </a:ext>
            </a:extLst>
          </p:cNvPr>
          <p:cNvPicPr>
            <a:picLocks noChangeAspect="1"/>
          </p:cNvPicPr>
          <p:nvPr/>
        </p:nvPicPr>
        <p:blipFill>
          <a:blip r:embed="rId2"/>
          <a:srcRect l="11048" t="19283" r="12711" b="8911"/>
          <a:stretch>
            <a:fillRect/>
          </a:stretch>
        </p:blipFill>
        <p:spPr>
          <a:xfrm>
            <a:off x="7070104" y="2591806"/>
            <a:ext cx="4640887" cy="3809791"/>
          </a:xfrm>
          <a:prstGeom prst="rect">
            <a:avLst/>
          </a:prstGeom>
        </p:spPr>
      </p:pic>
      <p:sp>
        <p:nvSpPr>
          <p:cNvPr id="3" name="ZoneTexte 2">
            <a:extLst>
              <a:ext uri="{FF2B5EF4-FFF2-40B4-BE49-F238E27FC236}">
                <a16:creationId xmlns:a16="http://schemas.microsoft.com/office/drawing/2014/main" id="{BCACA63E-D55C-1C91-469E-D7B9C03746B5}"/>
              </a:ext>
            </a:extLst>
          </p:cNvPr>
          <p:cNvSpPr txBox="1"/>
          <p:nvPr/>
        </p:nvSpPr>
        <p:spPr>
          <a:xfrm>
            <a:off x="2802629" y="4496701"/>
            <a:ext cx="4267475" cy="2674708"/>
          </a:xfrm>
          <a:prstGeom prst="rect">
            <a:avLst/>
          </a:prstGeom>
        </p:spPr>
        <p:txBody>
          <a:bodyPr vert="horz" lIns="91440" tIns="45720" rIns="91440" bIns="45720" rtlCol="0" anchor="t">
            <a:normAutofit/>
          </a:bodyPr>
          <a:lstStyle/>
          <a:p>
            <a:pPr>
              <a:lnSpc>
                <a:spcPct val="90000"/>
              </a:lnSpc>
              <a:spcAft>
                <a:spcPts val="600"/>
              </a:spcAft>
            </a:pPr>
            <a:r>
              <a:rPr lang="en-US" sz="1600" b="1" dirty="0"/>
              <a:t>Notre vision </a:t>
            </a:r>
          </a:p>
          <a:p>
            <a:pPr>
              <a:lnSpc>
                <a:spcPct val="90000"/>
              </a:lnSpc>
              <a:spcAft>
                <a:spcPts val="600"/>
              </a:spcAft>
            </a:pPr>
            <a:r>
              <a:rPr lang="en-US" sz="1600" dirty="0"/>
              <a:t>Nous </a:t>
            </a:r>
            <a:r>
              <a:rPr lang="en-US" sz="1600" dirty="0" err="1"/>
              <a:t>aspirons</a:t>
            </a:r>
            <a:r>
              <a:rPr lang="en-US" sz="1600" dirty="0"/>
              <a:t> à un monde </a:t>
            </a:r>
            <a:r>
              <a:rPr lang="en-US" sz="1600" dirty="0" err="1"/>
              <a:t>où</a:t>
            </a:r>
            <a:r>
              <a:rPr lang="en-US" sz="1600" dirty="0"/>
              <a:t> </a:t>
            </a:r>
            <a:r>
              <a:rPr lang="en-US" sz="1600" dirty="0" err="1"/>
              <a:t>l'itinérance</a:t>
            </a:r>
            <a:r>
              <a:rPr lang="en-US" sz="1600" dirty="0"/>
              <a:t> </a:t>
            </a:r>
            <a:r>
              <a:rPr lang="en-US" sz="1600" dirty="0" err="1"/>
              <a:t>est</a:t>
            </a:r>
            <a:r>
              <a:rPr lang="en-US" sz="1600" dirty="0"/>
              <a:t> </a:t>
            </a:r>
            <a:r>
              <a:rPr lang="en-US" sz="1600" dirty="0" err="1"/>
              <a:t>une</a:t>
            </a:r>
            <a:r>
              <a:rPr lang="en-US" sz="1600" dirty="0"/>
              <a:t> </a:t>
            </a:r>
            <a:r>
              <a:rPr lang="en-US" sz="1600" dirty="0" err="1"/>
              <a:t>réalité</a:t>
            </a:r>
            <a:r>
              <a:rPr lang="en-US" sz="1600" dirty="0"/>
              <a:t> </a:t>
            </a:r>
            <a:r>
              <a:rPr lang="en-US" sz="1600" dirty="0" err="1"/>
              <a:t>révolue</a:t>
            </a:r>
            <a:r>
              <a:rPr lang="en-US" sz="1600" dirty="0"/>
              <a:t>. </a:t>
            </a:r>
            <a:r>
              <a:rPr lang="en-US" sz="1600" dirty="0" err="1"/>
              <a:t>Itinérance</a:t>
            </a:r>
            <a:r>
              <a:rPr lang="en-US" sz="1600" dirty="0"/>
              <a:t> </a:t>
            </a:r>
            <a:r>
              <a:rPr lang="en-US" sz="1600" dirty="0" err="1"/>
              <a:t>Zéro</a:t>
            </a:r>
            <a:r>
              <a:rPr lang="en-US" sz="1600" dirty="0"/>
              <a:t> </a:t>
            </a:r>
            <a:r>
              <a:rPr lang="en-US" sz="1600" dirty="0" err="1"/>
              <a:t>s'efforce</a:t>
            </a:r>
            <a:r>
              <a:rPr lang="en-US" sz="1600" dirty="0"/>
              <a:t> de </a:t>
            </a:r>
            <a:r>
              <a:rPr lang="en-US" sz="1600" dirty="0" err="1"/>
              <a:t>créer</a:t>
            </a:r>
            <a:r>
              <a:rPr lang="en-US" sz="1600" dirty="0"/>
              <a:t> </a:t>
            </a:r>
            <a:r>
              <a:rPr lang="en-US" sz="1600" dirty="0" err="1"/>
              <a:t>une</a:t>
            </a:r>
            <a:r>
              <a:rPr lang="en-US" sz="1600" dirty="0"/>
              <a:t> société inclusive et </a:t>
            </a:r>
            <a:r>
              <a:rPr lang="en-US" sz="1600" dirty="0" err="1"/>
              <a:t>compatissante</a:t>
            </a:r>
            <a:r>
              <a:rPr lang="en-US" sz="1600" dirty="0"/>
              <a:t>, </a:t>
            </a:r>
            <a:r>
              <a:rPr lang="en-US" sz="1600" dirty="0" err="1"/>
              <a:t>où</a:t>
            </a:r>
            <a:r>
              <a:rPr lang="en-US" sz="1600" dirty="0"/>
              <a:t> chacun a </a:t>
            </a:r>
            <a:r>
              <a:rPr lang="en-US" sz="1600" dirty="0" err="1"/>
              <a:t>accès</a:t>
            </a:r>
            <a:r>
              <a:rPr lang="en-US" sz="1600" dirty="0"/>
              <a:t> à un </a:t>
            </a:r>
            <a:r>
              <a:rPr lang="en-US" sz="1600" dirty="0" err="1"/>
              <a:t>logement</a:t>
            </a:r>
            <a:r>
              <a:rPr lang="en-US" sz="1600" dirty="0"/>
              <a:t> </a:t>
            </a:r>
            <a:r>
              <a:rPr lang="en-US" sz="1600" dirty="0" err="1"/>
              <a:t>sûr</a:t>
            </a:r>
            <a:r>
              <a:rPr lang="en-US" sz="1600" dirty="0"/>
              <a:t>, à </a:t>
            </a:r>
            <a:r>
              <a:rPr lang="en-US" sz="1600" dirty="0" err="1"/>
              <a:t>une</a:t>
            </a:r>
            <a:r>
              <a:rPr lang="en-US" sz="1600" dirty="0"/>
              <a:t> alimentation </a:t>
            </a:r>
            <a:r>
              <a:rPr lang="en-US" sz="1600" dirty="0" err="1"/>
              <a:t>adéquate</a:t>
            </a:r>
            <a:r>
              <a:rPr lang="en-US" sz="1600" dirty="0"/>
              <a:t> et à des occasions </a:t>
            </a:r>
            <a:r>
              <a:rPr lang="en-US" sz="1600" dirty="0" err="1"/>
              <a:t>permettant</a:t>
            </a:r>
            <a:r>
              <a:rPr lang="en-US" sz="1600" dirty="0"/>
              <a:t> de </a:t>
            </a:r>
            <a:r>
              <a:rPr lang="en-US" sz="1600" dirty="0" err="1"/>
              <a:t>développer</a:t>
            </a:r>
            <a:r>
              <a:rPr lang="en-US" sz="1600" dirty="0"/>
              <a:t> son plein </a:t>
            </a:r>
            <a:r>
              <a:rPr lang="en-US" sz="1600" dirty="0" err="1"/>
              <a:t>potentiel</a:t>
            </a:r>
            <a:r>
              <a:rPr lang="en-US" sz="1600" dirty="0"/>
              <a:t>. </a:t>
            </a:r>
          </a:p>
          <a:p>
            <a:pPr>
              <a:lnSpc>
                <a:spcPct val="90000"/>
              </a:lnSpc>
              <a:spcAft>
                <a:spcPts val="600"/>
              </a:spcAft>
            </a:pPr>
            <a:endParaRPr lang="en-US" sz="1600" b="1" dirty="0"/>
          </a:p>
          <a:p>
            <a:pPr>
              <a:lnSpc>
                <a:spcPct val="90000"/>
              </a:lnSpc>
              <a:spcAft>
                <a:spcPts val="600"/>
              </a:spcAft>
            </a:pPr>
            <a:endParaRPr lang="en-US" sz="1600" b="1" dirty="0"/>
          </a:p>
          <a:p>
            <a:pPr>
              <a:lnSpc>
                <a:spcPct val="90000"/>
              </a:lnSpc>
              <a:spcAft>
                <a:spcPts val="600"/>
              </a:spcAft>
            </a:pPr>
            <a:endParaRPr lang="en-US" sz="1500" b="1" dirty="0"/>
          </a:p>
          <a:p>
            <a:pPr>
              <a:lnSpc>
                <a:spcPct val="90000"/>
              </a:lnSpc>
              <a:spcAft>
                <a:spcPts val="600"/>
              </a:spcAft>
            </a:pPr>
            <a:endParaRPr lang="en-US" sz="1500" b="1" dirty="0">
              <a:highlight>
                <a:srgbClr val="FFFF00"/>
              </a:highlight>
            </a:endParaRPr>
          </a:p>
          <a:p>
            <a:pPr indent="-228600">
              <a:lnSpc>
                <a:spcPct val="90000"/>
              </a:lnSpc>
              <a:spcAft>
                <a:spcPts val="600"/>
              </a:spcAft>
              <a:buFont typeface="Arial" panose="020B0604020202020204" pitchFamily="34" charset="0"/>
              <a:buChar char="•"/>
            </a:pPr>
            <a:endParaRPr lang="en-US" sz="1500" dirty="0"/>
          </a:p>
        </p:txBody>
      </p:sp>
      <p:sp>
        <p:nvSpPr>
          <p:cNvPr id="8" name="ZoneTexte 7">
            <a:extLst>
              <a:ext uri="{FF2B5EF4-FFF2-40B4-BE49-F238E27FC236}">
                <a16:creationId xmlns:a16="http://schemas.microsoft.com/office/drawing/2014/main" id="{154E4408-7BAA-4A31-CC98-743DE3510AD9}"/>
              </a:ext>
            </a:extLst>
          </p:cNvPr>
          <p:cNvSpPr txBox="1"/>
          <p:nvPr/>
        </p:nvSpPr>
        <p:spPr>
          <a:xfrm>
            <a:off x="10135840" y="3673466"/>
            <a:ext cx="1946213" cy="923330"/>
          </a:xfrm>
          <a:prstGeom prst="rect">
            <a:avLst/>
          </a:prstGeom>
          <a:solidFill>
            <a:schemeClr val="bg1"/>
          </a:solidFill>
        </p:spPr>
        <p:txBody>
          <a:bodyPr wrap="square" rtlCol="0">
            <a:spAutoFit/>
          </a:bodyPr>
          <a:lstStyle/>
          <a:p>
            <a:pPr algn="ctr"/>
            <a:r>
              <a:rPr lang="fr-CA" sz="4000" b="1" dirty="0"/>
              <a:t>560+ </a:t>
            </a:r>
          </a:p>
          <a:p>
            <a:pPr algn="ctr"/>
            <a:r>
              <a:rPr lang="fr-CA" sz="1400" b="1" dirty="0"/>
              <a:t>usagers aidés</a:t>
            </a:r>
            <a:endParaRPr lang="en-CA" sz="1100" b="1" dirty="0"/>
          </a:p>
        </p:txBody>
      </p:sp>
      <p:sp>
        <p:nvSpPr>
          <p:cNvPr id="9" name="ZoneTexte 8">
            <a:extLst>
              <a:ext uri="{FF2B5EF4-FFF2-40B4-BE49-F238E27FC236}">
                <a16:creationId xmlns:a16="http://schemas.microsoft.com/office/drawing/2014/main" id="{AABFE1FE-7CA5-00D0-2CE6-3DFAEB1EBEC4}"/>
              </a:ext>
            </a:extLst>
          </p:cNvPr>
          <p:cNvSpPr txBox="1"/>
          <p:nvPr/>
        </p:nvSpPr>
        <p:spPr>
          <a:xfrm>
            <a:off x="6812163" y="3633236"/>
            <a:ext cx="2092750" cy="923330"/>
          </a:xfrm>
          <a:prstGeom prst="rect">
            <a:avLst/>
          </a:prstGeom>
          <a:solidFill>
            <a:schemeClr val="bg1"/>
          </a:solidFill>
        </p:spPr>
        <p:txBody>
          <a:bodyPr wrap="square" rtlCol="0">
            <a:spAutoFit/>
          </a:bodyPr>
          <a:lstStyle/>
          <a:p>
            <a:pPr algn="ctr"/>
            <a:r>
              <a:rPr lang="fr-CA" sz="4000" b="1" dirty="0"/>
              <a:t>46 963</a:t>
            </a:r>
          </a:p>
          <a:p>
            <a:pPr algn="ctr"/>
            <a:r>
              <a:rPr lang="fr-CA" sz="1400" b="1" dirty="0"/>
              <a:t>repas servis</a:t>
            </a:r>
            <a:endParaRPr lang="en-CA" sz="1100" b="1" dirty="0"/>
          </a:p>
        </p:txBody>
      </p:sp>
      <p:sp>
        <p:nvSpPr>
          <p:cNvPr id="10" name="ZoneTexte 9">
            <a:extLst>
              <a:ext uri="{FF2B5EF4-FFF2-40B4-BE49-F238E27FC236}">
                <a16:creationId xmlns:a16="http://schemas.microsoft.com/office/drawing/2014/main" id="{584266CA-4A2E-7632-00F3-A8A304B26B6A}"/>
              </a:ext>
            </a:extLst>
          </p:cNvPr>
          <p:cNvSpPr txBox="1"/>
          <p:nvPr/>
        </p:nvSpPr>
        <p:spPr>
          <a:xfrm>
            <a:off x="7957673" y="5441952"/>
            <a:ext cx="2958566" cy="923330"/>
          </a:xfrm>
          <a:prstGeom prst="rect">
            <a:avLst/>
          </a:prstGeom>
          <a:solidFill>
            <a:schemeClr val="bg1"/>
          </a:solidFill>
        </p:spPr>
        <p:txBody>
          <a:bodyPr wrap="square" rtlCol="0">
            <a:spAutoFit/>
          </a:bodyPr>
          <a:lstStyle/>
          <a:p>
            <a:pPr algn="ctr"/>
            <a:r>
              <a:rPr lang="fr-CA" sz="4000" b="1" dirty="0"/>
              <a:t>470</a:t>
            </a:r>
          </a:p>
          <a:p>
            <a:pPr algn="ctr"/>
            <a:r>
              <a:rPr lang="fr-CA" sz="1400" b="1" dirty="0"/>
              <a:t>distributions</a:t>
            </a:r>
            <a:endParaRPr lang="en-CA" sz="1100" b="1" dirty="0"/>
          </a:p>
        </p:txBody>
      </p:sp>
      <p:sp>
        <p:nvSpPr>
          <p:cNvPr id="11" name="ZoneTexte 10">
            <a:extLst>
              <a:ext uri="{FF2B5EF4-FFF2-40B4-BE49-F238E27FC236}">
                <a16:creationId xmlns:a16="http://schemas.microsoft.com/office/drawing/2014/main" id="{A4008C02-5592-74BB-4449-9C152589295E}"/>
              </a:ext>
            </a:extLst>
          </p:cNvPr>
          <p:cNvSpPr txBox="1"/>
          <p:nvPr/>
        </p:nvSpPr>
        <p:spPr>
          <a:xfrm>
            <a:off x="7663992" y="1727945"/>
            <a:ext cx="3516197" cy="954107"/>
          </a:xfrm>
          <a:prstGeom prst="rect">
            <a:avLst/>
          </a:prstGeom>
          <a:noFill/>
        </p:spPr>
        <p:txBody>
          <a:bodyPr wrap="square" rtlCol="0">
            <a:spAutoFit/>
          </a:bodyPr>
          <a:lstStyle/>
          <a:p>
            <a:pPr algn="ctr"/>
            <a:r>
              <a:rPr lang="fr-CA" sz="2800" b="1" dirty="0"/>
              <a:t>Notre impact </a:t>
            </a:r>
          </a:p>
          <a:p>
            <a:pPr algn="ctr"/>
            <a:r>
              <a:rPr lang="fr-CA" sz="2800" b="1" dirty="0"/>
              <a:t>2024-2025</a:t>
            </a:r>
            <a:endParaRPr lang="en-CA" sz="1600" b="1" dirty="0"/>
          </a:p>
        </p:txBody>
      </p:sp>
      <p:sp>
        <p:nvSpPr>
          <p:cNvPr id="12" name="ZoneTexte 11">
            <a:extLst>
              <a:ext uri="{FF2B5EF4-FFF2-40B4-BE49-F238E27FC236}">
                <a16:creationId xmlns:a16="http://schemas.microsoft.com/office/drawing/2014/main" id="{853267D6-834C-0874-2FE5-11460BC7CBF7}"/>
              </a:ext>
            </a:extLst>
          </p:cNvPr>
          <p:cNvSpPr txBox="1"/>
          <p:nvPr/>
        </p:nvSpPr>
        <p:spPr>
          <a:xfrm>
            <a:off x="572493" y="550056"/>
            <a:ext cx="4676514" cy="769441"/>
          </a:xfrm>
          <a:prstGeom prst="rect">
            <a:avLst/>
          </a:prstGeom>
          <a:noFill/>
        </p:spPr>
        <p:txBody>
          <a:bodyPr wrap="square" rtlCol="0">
            <a:spAutoFit/>
          </a:bodyPr>
          <a:lstStyle/>
          <a:p>
            <a:r>
              <a:rPr lang="fr-CA" sz="4400" b="1" dirty="0"/>
              <a:t>Année 2024-2025</a:t>
            </a:r>
            <a:endParaRPr lang="en-CA" sz="4400" b="1" dirty="0"/>
          </a:p>
        </p:txBody>
      </p:sp>
      <p:pic>
        <p:nvPicPr>
          <p:cNvPr id="6" name="Image 5" descr="Une image contenant texte, Police, conception, graphisme&#10;&#10;Le contenu généré par l’IA peut être incorrect.">
            <a:extLst>
              <a:ext uri="{FF2B5EF4-FFF2-40B4-BE49-F238E27FC236}">
                <a16:creationId xmlns:a16="http://schemas.microsoft.com/office/drawing/2014/main" id="{29BA8BFE-794B-BAD1-5203-8DF48E4D58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074" y="1862833"/>
            <a:ext cx="1607675" cy="4705800"/>
          </a:xfrm>
          <a:prstGeom prst="rect">
            <a:avLst/>
          </a:prstGeom>
        </p:spPr>
      </p:pic>
    </p:spTree>
    <p:extLst>
      <p:ext uri="{BB962C8B-B14F-4D97-AF65-F5344CB8AC3E}">
        <p14:creationId xmlns:p14="http://schemas.microsoft.com/office/powerpoint/2010/main" val="19829823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8" name="ZoneTexte 2">
            <a:extLst>
              <a:ext uri="{FF2B5EF4-FFF2-40B4-BE49-F238E27FC236}">
                <a16:creationId xmlns:a16="http://schemas.microsoft.com/office/drawing/2014/main" id="{28F9853F-B839-134C-8550-F34A2CF1DEA1}"/>
              </a:ext>
            </a:extLst>
          </p:cNvPr>
          <p:cNvGraphicFramePr/>
          <p:nvPr>
            <p:extLst>
              <p:ext uri="{D42A27DB-BD31-4B8C-83A1-F6EECF244321}">
                <p14:modId xmlns:p14="http://schemas.microsoft.com/office/powerpoint/2010/main" val="3270132522"/>
              </p:ext>
            </p:extLst>
          </p:nvPr>
        </p:nvGraphicFramePr>
        <p:xfrm>
          <a:off x="755314" y="2975831"/>
          <a:ext cx="10856560" cy="37303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4">
            <a:extLst>
              <a:ext uri="{FF2B5EF4-FFF2-40B4-BE49-F238E27FC236}">
                <a16:creationId xmlns:a16="http://schemas.microsoft.com/office/drawing/2014/main" id="{5FCFD8C9-D5BE-F1D1-36C4-0E9F4174D150}"/>
              </a:ext>
            </a:extLst>
          </p:cNvPr>
          <p:cNvSpPr/>
          <p:nvPr/>
        </p:nvSpPr>
        <p:spPr>
          <a:xfrm>
            <a:off x="-1" y="0"/>
            <a:ext cx="12192001" cy="1575955"/>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n-CA"/>
          </a:p>
        </p:txBody>
      </p:sp>
      <p:sp>
        <p:nvSpPr>
          <p:cNvPr id="4" name="ZoneTexte 3">
            <a:extLst>
              <a:ext uri="{FF2B5EF4-FFF2-40B4-BE49-F238E27FC236}">
                <a16:creationId xmlns:a16="http://schemas.microsoft.com/office/drawing/2014/main" id="{7BDA2D57-F389-4E65-FE3D-EED210FCB815}"/>
              </a:ext>
            </a:extLst>
          </p:cNvPr>
          <p:cNvSpPr txBox="1"/>
          <p:nvPr/>
        </p:nvSpPr>
        <p:spPr>
          <a:xfrm>
            <a:off x="667719" y="1476994"/>
            <a:ext cx="10856560" cy="2108269"/>
          </a:xfrm>
          <a:prstGeom prst="rect">
            <a:avLst/>
          </a:prstGeom>
          <a:noFill/>
        </p:spPr>
        <p:txBody>
          <a:bodyPr wrap="square">
            <a:spAutoFit/>
          </a:bodyPr>
          <a:lstStyle/>
          <a:p>
            <a:pPr>
              <a:spcAft>
                <a:spcPts val="600"/>
              </a:spcAft>
            </a:pPr>
            <a:endParaRPr lang="fr-CA" b="1" dirty="0">
              <a:solidFill>
                <a:schemeClr val="bg1"/>
              </a:solidFill>
            </a:endParaRPr>
          </a:p>
          <a:p>
            <a:pPr>
              <a:spcAft>
                <a:spcPts val="600"/>
              </a:spcAft>
            </a:pPr>
            <a:r>
              <a:rPr lang="fr-CA" sz="1600" b="1" dirty="0"/>
              <a:t>Notre composition</a:t>
            </a:r>
          </a:p>
          <a:p>
            <a:pPr>
              <a:spcAft>
                <a:spcPts val="600"/>
              </a:spcAft>
            </a:pPr>
            <a:r>
              <a:rPr lang="fr-FR" sz="1600" b="0" i="0" dirty="0">
                <a:solidFill>
                  <a:srgbClr val="101010"/>
                </a:solidFill>
                <a:effectLst/>
              </a:rPr>
              <a:t>Nous comptons sur un important réseau de bénévoles et de donateurs pour agir collectivement afin de mettre fin à l'itinérance, un pas à la fois. L’équipe d’Itinérance Zéro agit avec compassion et détermination là o</a:t>
            </a:r>
            <a:r>
              <a:rPr lang="fr-FR" sz="1600" dirty="0">
                <a:solidFill>
                  <a:srgbClr val="101010"/>
                </a:solidFill>
              </a:rPr>
              <a:t>ù</a:t>
            </a:r>
            <a:r>
              <a:rPr lang="fr-FR" sz="1600" b="0" i="0" dirty="0">
                <a:solidFill>
                  <a:srgbClr val="101010"/>
                </a:solidFill>
                <a:effectLst/>
              </a:rPr>
              <a:t> la précarité persiste, en offrant un soutien immédiat et en travaillant à long terme pour éliminer les causes profondes de cette réalité. Nous nous engageons à créer une communauté où chaque personne a la possibilité de vivre une vie stable et épanouissante. </a:t>
            </a:r>
            <a:endParaRPr lang="fr-CA" sz="1600" b="1" dirty="0"/>
          </a:p>
          <a:p>
            <a:pPr>
              <a:spcAft>
                <a:spcPts val="600"/>
              </a:spcAft>
            </a:pPr>
            <a:endParaRPr lang="en-CA" b="1" dirty="0"/>
          </a:p>
        </p:txBody>
      </p:sp>
      <p:sp>
        <p:nvSpPr>
          <p:cNvPr id="6" name="ZoneTexte 5">
            <a:extLst>
              <a:ext uri="{FF2B5EF4-FFF2-40B4-BE49-F238E27FC236}">
                <a16:creationId xmlns:a16="http://schemas.microsoft.com/office/drawing/2014/main" id="{FE22B906-4C34-264D-9CDD-BBAAA801450E}"/>
              </a:ext>
            </a:extLst>
          </p:cNvPr>
          <p:cNvSpPr txBox="1"/>
          <p:nvPr/>
        </p:nvSpPr>
        <p:spPr>
          <a:xfrm>
            <a:off x="667718" y="456403"/>
            <a:ext cx="7866681" cy="769441"/>
          </a:xfrm>
          <a:prstGeom prst="rect">
            <a:avLst/>
          </a:prstGeom>
          <a:noFill/>
        </p:spPr>
        <p:txBody>
          <a:bodyPr wrap="square" rtlCol="0">
            <a:spAutoFit/>
          </a:bodyPr>
          <a:lstStyle/>
          <a:p>
            <a:r>
              <a:rPr lang="fr-CA" sz="4400" b="1" dirty="0">
                <a:solidFill>
                  <a:schemeClr val="bg1"/>
                </a:solidFill>
              </a:rPr>
              <a:t>Nous sommes la famille IZ</a:t>
            </a:r>
            <a:endParaRPr lang="en-CA" sz="4400" b="1" dirty="0">
              <a:solidFill>
                <a:schemeClr val="bg1"/>
              </a:solidFill>
            </a:endParaRPr>
          </a:p>
        </p:txBody>
      </p:sp>
      <p:sp>
        <p:nvSpPr>
          <p:cNvPr id="2" name="Ellipse 1">
            <a:extLst>
              <a:ext uri="{FF2B5EF4-FFF2-40B4-BE49-F238E27FC236}">
                <a16:creationId xmlns:a16="http://schemas.microsoft.com/office/drawing/2014/main" id="{28C8487F-E192-30DB-96C3-B23238603D5E}"/>
              </a:ext>
            </a:extLst>
          </p:cNvPr>
          <p:cNvSpPr/>
          <p:nvPr/>
        </p:nvSpPr>
        <p:spPr>
          <a:xfrm>
            <a:off x="8256842" y="3805635"/>
            <a:ext cx="1098000" cy="1098000"/>
          </a:xfrm>
          <a:prstGeom prst="ellipse">
            <a:avLst/>
          </a:prstGeom>
          <a:solidFill>
            <a:srgbClr val="FFC000"/>
          </a:solidFill>
        </p:spPr>
        <p:style>
          <a:lnRef idx="0">
            <a:schemeClr val="lt1">
              <a:alpha val="0"/>
              <a:hueOff val="0"/>
              <a:satOff val="0"/>
              <a:lumOff val="0"/>
              <a:alphaOff val="0"/>
            </a:schemeClr>
          </a:lnRef>
          <a:fillRef idx="1">
            <a:scrgbClr r="0" g="0" b="0"/>
          </a:fillRef>
          <a:effectRef idx="0">
            <a:schemeClr val="accent2">
              <a:hueOff val="0"/>
              <a:satOff val="0"/>
              <a:lumOff val="0"/>
              <a:alphaOff val="0"/>
            </a:schemeClr>
          </a:effectRef>
          <a:fontRef idx="minor"/>
        </p:style>
        <p:txBody>
          <a:bodyPr/>
          <a:lstStyle/>
          <a:p>
            <a:endParaRPr lang="en-CA" dirty="0">
              <a:highlight>
                <a:srgbClr val="FFFF00"/>
              </a:highlight>
            </a:endParaRPr>
          </a:p>
        </p:txBody>
      </p:sp>
      <p:sp>
        <p:nvSpPr>
          <p:cNvPr id="7" name="ZoneTexte 6">
            <a:extLst>
              <a:ext uri="{FF2B5EF4-FFF2-40B4-BE49-F238E27FC236}">
                <a16:creationId xmlns:a16="http://schemas.microsoft.com/office/drawing/2014/main" id="{CDED5831-7B44-ACA6-BA0F-97CDB1272F01}"/>
              </a:ext>
            </a:extLst>
          </p:cNvPr>
          <p:cNvSpPr txBox="1"/>
          <p:nvPr/>
        </p:nvSpPr>
        <p:spPr>
          <a:xfrm>
            <a:off x="7957795" y="5068969"/>
            <a:ext cx="1696092" cy="523220"/>
          </a:xfrm>
          <a:prstGeom prst="rect">
            <a:avLst/>
          </a:prstGeom>
          <a:noFill/>
        </p:spPr>
        <p:txBody>
          <a:bodyPr wrap="square" rtlCol="0">
            <a:spAutoFit/>
          </a:bodyPr>
          <a:lstStyle/>
          <a:p>
            <a:pPr algn="ctr"/>
            <a:r>
              <a:rPr lang="fr-CA" sz="1400" b="1" dirty="0"/>
              <a:t>+ 100 </a:t>
            </a:r>
          </a:p>
          <a:p>
            <a:pPr algn="ctr"/>
            <a:r>
              <a:rPr lang="fr-CA" sz="1400" b="1" dirty="0"/>
              <a:t>DONATEURS</a:t>
            </a:r>
            <a:endParaRPr lang="en-CA" sz="1400" b="1" dirty="0"/>
          </a:p>
        </p:txBody>
      </p:sp>
      <p:pic>
        <p:nvPicPr>
          <p:cNvPr id="11" name="Graphique 10" descr="Lingots d’or avec un remplissage uni">
            <a:extLst>
              <a:ext uri="{FF2B5EF4-FFF2-40B4-BE49-F238E27FC236}">
                <a16:creationId xmlns:a16="http://schemas.microsoft.com/office/drawing/2014/main" id="{406BAA06-E21E-25AA-5372-3F04F12BA2B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439910" y="3970969"/>
            <a:ext cx="731863" cy="731863"/>
          </a:xfrm>
          <a:prstGeom prst="rect">
            <a:avLst/>
          </a:prstGeom>
        </p:spPr>
      </p:pic>
    </p:spTree>
    <p:extLst>
      <p:ext uri="{BB962C8B-B14F-4D97-AF65-F5344CB8AC3E}">
        <p14:creationId xmlns:p14="http://schemas.microsoft.com/office/powerpoint/2010/main" val="865494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ZoneTexte 1">
            <a:extLst>
              <a:ext uri="{FF2B5EF4-FFF2-40B4-BE49-F238E27FC236}">
                <a16:creationId xmlns:a16="http://schemas.microsoft.com/office/drawing/2014/main" id="{096E4157-F83F-51B3-39AD-B5004A2320F6}"/>
              </a:ext>
            </a:extLst>
          </p:cNvPr>
          <p:cNvSpPr txBox="1"/>
          <p:nvPr/>
        </p:nvSpPr>
        <p:spPr>
          <a:xfrm>
            <a:off x="572493" y="238539"/>
            <a:ext cx="11018520" cy="1434415"/>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400" b="1" dirty="0">
                <a:latin typeface="+mj-lt"/>
                <a:ea typeface="+mj-ea"/>
                <a:cs typeface="+mj-cs"/>
              </a:rPr>
              <a:t>Mot du </a:t>
            </a:r>
            <a:r>
              <a:rPr lang="en-US" sz="4400" b="1" dirty="0" err="1">
                <a:latin typeface="+mj-lt"/>
                <a:ea typeface="+mj-ea"/>
                <a:cs typeface="+mj-cs"/>
              </a:rPr>
              <a:t>président</a:t>
            </a:r>
            <a:endParaRPr lang="en-US" sz="4400" b="1" dirty="0">
              <a:latin typeface="+mj-lt"/>
              <a:ea typeface="+mj-ea"/>
              <a:cs typeface="+mj-cs"/>
            </a:endParaRPr>
          </a:p>
        </p:txBody>
      </p:sp>
      <p:sp>
        <p:nvSpPr>
          <p:cNvPr id="16"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oneTexte 2">
            <a:extLst>
              <a:ext uri="{FF2B5EF4-FFF2-40B4-BE49-F238E27FC236}">
                <a16:creationId xmlns:a16="http://schemas.microsoft.com/office/drawing/2014/main" id="{CFF8D0FF-2DF1-C63B-A45D-8C683DE87A2D}"/>
              </a:ext>
            </a:extLst>
          </p:cNvPr>
          <p:cNvSpPr txBox="1"/>
          <p:nvPr/>
        </p:nvSpPr>
        <p:spPr>
          <a:xfrm>
            <a:off x="572492" y="1820625"/>
            <a:ext cx="7390407" cy="4119172"/>
          </a:xfrm>
          <a:prstGeom prst="rect">
            <a:avLst/>
          </a:prstGeom>
        </p:spPr>
        <p:txBody>
          <a:bodyPr vert="horz" lIns="91440" tIns="45720" rIns="91440" bIns="45720" rtlCol="0" anchor="t">
            <a:noAutofit/>
          </a:bodyPr>
          <a:lstStyle/>
          <a:p>
            <a:pPr>
              <a:lnSpc>
                <a:spcPct val="90000"/>
              </a:lnSpc>
              <a:spcAft>
                <a:spcPts val="600"/>
              </a:spcAft>
            </a:pPr>
            <a:r>
              <a:rPr lang="en-US" sz="1400" dirty="0"/>
              <a:t>Bonjour à </a:t>
            </a:r>
            <a:r>
              <a:rPr lang="en-US" sz="1400" dirty="0" err="1"/>
              <a:t>tous</a:t>
            </a:r>
            <a:r>
              <a:rPr lang="en-US" sz="1400" dirty="0"/>
              <a:t>, </a:t>
            </a:r>
            <a:br>
              <a:rPr lang="en-US" sz="1400" dirty="0"/>
            </a:br>
            <a:endParaRPr lang="en-US" sz="1400" dirty="0"/>
          </a:p>
          <a:p>
            <a:pPr>
              <a:lnSpc>
                <a:spcPct val="90000"/>
              </a:lnSpc>
              <a:spcAft>
                <a:spcPts val="600"/>
              </a:spcAft>
            </a:pPr>
            <a:r>
              <a:rPr lang="en-US" sz="1400" dirty="0" err="1"/>
              <a:t>L'année</a:t>
            </a:r>
            <a:r>
              <a:rPr lang="en-US" sz="1400" dirty="0"/>
              <a:t> 2024 a </a:t>
            </a:r>
            <a:r>
              <a:rPr lang="en-US" sz="1400" dirty="0" err="1"/>
              <a:t>été</a:t>
            </a:r>
            <a:r>
              <a:rPr lang="en-US" sz="1400" dirty="0"/>
              <a:t> </a:t>
            </a:r>
            <a:r>
              <a:rPr lang="en-US" sz="1400" dirty="0" err="1"/>
              <a:t>marquée</a:t>
            </a:r>
            <a:r>
              <a:rPr lang="en-US" sz="1400" dirty="0"/>
              <a:t> par la fermeture de La Marmite au </a:t>
            </a:r>
            <a:r>
              <a:rPr lang="en-US" sz="1400" dirty="0" err="1"/>
              <a:t>mois</a:t>
            </a:r>
            <a:r>
              <a:rPr lang="en-US" sz="1400" dirty="0"/>
              <a:t> de</a:t>
            </a:r>
          </a:p>
          <a:p>
            <a:pPr>
              <a:lnSpc>
                <a:spcPct val="90000"/>
              </a:lnSpc>
              <a:spcAft>
                <a:spcPts val="600"/>
              </a:spcAft>
            </a:pPr>
            <a:r>
              <a:rPr lang="en-US" sz="1400" dirty="0" err="1"/>
              <a:t>décembre</a:t>
            </a:r>
            <a:r>
              <a:rPr lang="en-US" sz="1400" dirty="0"/>
              <a:t> 2024, suite à un manque de </a:t>
            </a:r>
            <a:r>
              <a:rPr lang="en-US" sz="1400" dirty="0" err="1"/>
              <a:t>financement</a:t>
            </a:r>
            <a:r>
              <a:rPr lang="en-US" sz="1400" dirty="0"/>
              <a:t>.</a:t>
            </a:r>
          </a:p>
          <a:p>
            <a:pPr>
              <a:lnSpc>
                <a:spcPct val="90000"/>
              </a:lnSpc>
              <a:spcAft>
                <a:spcPts val="600"/>
              </a:spcAft>
            </a:pPr>
            <a:r>
              <a:rPr lang="en-US" sz="1400" dirty="0"/>
              <a:t>Nous </a:t>
            </a:r>
            <a:r>
              <a:rPr lang="en-US" sz="1400" dirty="0" err="1"/>
              <a:t>avons</a:t>
            </a:r>
            <a:r>
              <a:rPr lang="en-US" sz="1400" dirty="0"/>
              <a:t> tout  de </a:t>
            </a:r>
            <a:r>
              <a:rPr lang="en-US" sz="1400" dirty="0" err="1"/>
              <a:t>même</a:t>
            </a:r>
            <a:r>
              <a:rPr lang="en-US" sz="1400" dirty="0"/>
              <a:t> </a:t>
            </a:r>
            <a:r>
              <a:rPr lang="en-US" sz="1400" dirty="0" err="1"/>
              <a:t>poursuivi</a:t>
            </a:r>
            <a:r>
              <a:rPr lang="en-US" sz="1400" dirty="0"/>
              <a:t> </a:t>
            </a:r>
            <a:r>
              <a:rPr lang="en-US" sz="1400" dirty="0" err="1"/>
              <a:t>nos</a:t>
            </a:r>
            <a:r>
              <a:rPr lang="en-US" sz="1400" dirty="0"/>
              <a:t> </a:t>
            </a:r>
            <a:r>
              <a:rPr lang="en-US" sz="1400" dirty="0" err="1"/>
              <a:t>activités</a:t>
            </a:r>
            <a:r>
              <a:rPr lang="en-US" sz="1400" dirty="0"/>
              <a:t> dans 5 distributions avec le </a:t>
            </a:r>
            <a:r>
              <a:rPr lang="en-US" sz="1400" dirty="0" err="1"/>
              <a:t>motorisé</a:t>
            </a:r>
            <a:r>
              <a:rPr lang="en-US" sz="1400" dirty="0"/>
              <a:t> Claire.</a:t>
            </a:r>
          </a:p>
          <a:p>
            <a:pPr>
              <a:lnSpc>
                <a:spcPct val="90000"/>
              </a:lnSpc>
              <a:spcAft>
                <a:spcPts val="600"/>
              </a:spcAft>
            </a:pPr>
            <a:r>
              <a:rPr lang="en-US" sz="1400" dirty="0" err="1"/>
              <a:t>Malheureusement</a:t>
            </a:r>
            <a:r>
              <a:rPr lang="en-US" sz="1400" dirty="0"/>
              <a:t>, </a:t>
            </a:r>
            <a:r>
              <a:rPr lang="en-US" sz="1400" dirty="0" err="1"/>
              <a:t>plusieurs</a:t>
            </a:r>
            <a:r>
              <a:rPr lang="en-US" sz="1400" dirty="0"/>
              <a:t> </a:t>
            </a:r>
            <a:r>
              <a:rPr lang="en-US" sz="1400" dirty="0" err="1"/>
              <a:t>personnes</a:t>
            </a:r>
            <a:r>
              <a:rPr lang="en-US" sz="1400" dirty="0"/>
              <a:t> </a:t>
            </a:r>
            <a:r>
              <a:rPr lang="en-US" sz="1400" dirty="0" err="1"/>
              <a:t>souffrent</a:t>
            </a:r>
            <a:r>
              <a:rPr lang="en-US" sz="1400" dirty="0"/>
              <a:t> de plus </a:t>
            </a:r>
            <a:r>
              <a:rPr lang="en-US" sz="1400" dirty="0" err="1"/>
              <a:t>en</a:t>
            </a:r>
            <a:r>
              <a:rPr lang="en-US" sz="1400" dirty="0"/>
              <a:t> plus </a:t>
            </a:r>
            <a:r>
              <a:rPr lang="en-US" sz="1400" dirty="0" err="1"/>
              <a:t>d'insécurité</a:t>
            </a:r>
            <a:r>
              <a:rPr lang="en-US" sz="1400" dirty="0"/>
              <a:t> </a:t>
            </a:r>
            <a:r>
              <a:rPr lang="en-US" sz="1400" dirty="0" err="1"/>
              <a:t>alimentaire</a:t>
            </a:r>
            <a:r>
              <a:rPr lang="en-US" sz="1400" dirty="0"/>
              <a:t> </a:t>
            </a:r>
            <a:r>
              <a:rPr lang="en-US" sz="1400" dirty="0" err="1"/>
              <a:t>depuis</a:t>
            </a:r>
            <a:r>
              <a:rPr lang="en-US" sz="1400" dirty="0"/>
              <a:t> la fermeture de La Marmite, fermeture qui a </a:t>
            </a:r>
            <a:r>
              <a:rPr lang="en-US" sz="1400" dirty="0" err="1"/>
              <a:t>eu</a:t>
            </a:r>
            <a:r>
              <a:rPr lang="en-US" sz="1400" dirty="0"/>
              <a:t> pour </a:t>
            </a:r>
            <a:r>
              <a:rPr lang="en-US" sz="1400" dirty="0" err="1"/>
              <a:t>effet</a:t>
            </a:r>
            <a:r>
              <a:rPr lang="en-US" sz="1400" dirty="0"/>
              <a:t> de limiter </a:t>
            </a:r>
            <a:r>
              <a:rPr lang="en-US" sz="1400" dirty="0" err="1"/>
              <a:t>notre</a:t>
            </a:r>
            <a:r>
              <a:rPr lang="en-US" sz="1400" dirty="0"/>
              <a:t> </a:t>
            </a:r>
            <a:r>
              <a:rPr lang="en-US" sz="1400" dirty="0" err="1"/>
              <a:t>capacité</a:t>
            </a:r>
            <a:r>
              <a:rPr lang="en-US" sz="1400" dirty="0"/>
              <a:t> </a:t>
            </a:r>
            <a:r>
              <a:rPr lang="en-US" sz="1400" dirty="0" err="1"/>
              <a:t>d'aider</a:t>
            </a:r>
            <a:r>
              <a:rPr lang="en-US" sz="1400" dirty="0"/>
              <a:t>, </a:t>
            </a:r>
            <a:r>
              <a:rPr lang="en-US" sz="1400" dirty="0" err="1"/>
              <a:t>d’écouter</a:t>
            </a:r>
            <a:r>
              <a:rPr lang="en-US" sz="1400" dirty="0"/>
              <a:t> et de </a:t>
            </a:r>
            <a:r>
              <a:rPr lang="en-US" sz="1400" dirty="0" err="1"/>
              <a:t>référer</a:t>
            </a:r>
            <a:r>
              <a:rPr lang="en-US" sz="1400" dirty="0"/>
              <a:t> les gens à divers </a:t>
            </a:r>
            <a:r>
              <a:rPr lang="en-US" sz="1400" dirty="0" err="1"/>
              <a:t>organismes</a:t>
            </a:r>
            <a:r>
              <a:rPr lang="en-US" sz="1400" dirty="0"/>
              <a:t> qui les </a:t>
            </a:r>
            <a:r>
              <a:rPr lang="en-US" sz="1400" dirty="0" err="1"/>
              <a:t>guideraient</a:t>
            </a:r>
            <a:r>
              <a:rPr lang="en-US" sz="1400" dirty="0"/>
              <a:t> dans </a:t>
            </a:r>
            <a:r>
              <a:rPr lang="en-US" sz="1400" dirty="0" err="1"/>
              <a:t>leur</a:t>
            </a:r>
            <a:r>
              <a:rPr lang="en-US" sz="1400" dirty="0"/>
              <a:t> </a:t>
            </a:r>
            <a:r>
              <a:rPr lang="en-US" sz="1400" dirty="0" err="1"/>
              <a:t>cheminement</a:t>
            </a:r>
            <a:endParaRPr lang="en-US" sz="1400" dirty="0"/>
          </a:p>
          <a:p>
            <a:pPr>
              <a:lnSpc>
                <a:spcPct val="90000"/>
              </a:lnSpc>
              <a:spcAft>
                <a:spcPts val="600"/>
              </a:spcAft>
            </a:pPr>
            <a:r>
              <a:rPr lang="en-US" sz="1400" dirty="0"/>
              <a:t>personnel.</a:t>
            </a:r>
          </a:p>
          <a:p>
            <a:pPr>
              <a:lnSpc>
                <a:spcPct val="90000"/>
              </a:lnSpc>
              <a:spcAft>
                <a:spcPts val="600"/>
              </a:spcAft>
            </a:pPr>
            <a:r>
              <a:rPr lang="en-US" sz="1400" dirty="0"/>
              <a:t>Nous </a:t>
            </a:r>
            <a:r>
              <a:rPr lang="en-US" sz="1400" dirty="0" err="1"/>
              <a:t>n'avons</a:t>
            </a:r>
            <a:r>
              <a:rPr lang="en-US" sz="1400" dirty="0"/>
              <a:t> pas </a:t>
            </a:r>
            <a:r>
              <a:rPr lang="en-US" sz="1400" dirty="0" err="1"/>
              <a:t>réussi</a:t>
            </a:r>
            <a:r>
              <a:rPr lang="en-US" sz="1400" dirty="0"/>
              <a:t> à augmenter </a:t>
            </a:r>
            <a:r>
              <a:rPr lang="en-US" sz="1400" dirty="0" err="1"/>
              <a:t>nos</a:t>
            </a:r>
            <a:r>
              <a:rPr lang="en-US" sz="1400" dirty="0"/>
              <a:t> distributions et nous </a:t>
            </a:r>
            <a:r>
              <a:rPr lang="en-US" sz="1400" dirty="0" err="1"/>
              <a:t>faisons</a:t>
            </a:r>
            <a:r>
              <a:rPr lang="en-US" sz="1400" dirty="0"/>
              <a:t> face à un </a:t>
            </a:r>
            <a:r>
              <a:rPr lang="en-US" sz="1400" dirty="0" err="1"/>
              <a:t>défi</a:t>
            </a:r>
            <a:r>
              <a:rPr lang="en-US" sz="1400" dirty="0"/>
              <a:t> </a:t>
            </a:r>
            <a:r>
              <a:rPr lang="en-US" sz="1400" dirty="0" err="1"/>
              <a:t>majeur</a:t>
            </a:r>
            <a:r>
              <a:rPr lang="en-US" sz="1400" dirty="0"/>
              <a:t> le </a:t>
            </a:r>
            <a:r>
              <a:rPr lang="en-US" sz="1400" dirty="0" err="1"/>
              <a:t>dimanche</a:t>
            </a:r>
            <a:r>
              <a:rPr lang="en-US" sz="1400" dirty="0"/>
              <a:t> </a:t>
            </a:r>
            <a:r>
              <a:rPr lang="en-US" sz="1400" dirty="0" err="1"/>
              <a:t>en</a:t>
            </a:r>
            <a:r>
              <a:rPr lang="en-US" sz="1400" dirty="0"/>
              <a:t> cuisine. Nous </a:t>
            </a:r>
            <a:r>
              <a:rPr lang="en-US" sz="1400" dirty="0" err="1"/>
              <a:t>recherchons</a:t>
            </a:r>
            <a:r>
              <a:rPr lang="en-US" sz="1400" dirty="0"/>
              <a:t> </a:t>
            </a:r>
            <a:r>
              <a:rPr lang="en-US" sz="1400" dirty="0" err="1"/>
              <a:t>donc</a:t>
            </a:r>
            <a:r>
              <a:rPr lang="en-US" sz="1400" dirty="0"/>
              <a:t> </a:t>
            </a:r>
            <a:r>
              <a:rPr lang="en-US" sz="1400" dirty="0" err="1"/>
              <a:t>une</a:t>
            </a:r>
            <a:r>
              <a:rPr lang="en-US" sz="1400" dirty="0"/>
              <a:t> </a:t>
            </a:r>
            <a:r>
              <a:rPr lang="en-US" sz="1400" dirty="0" err="1"/>
              <a:t>personne</a:t>
            </a:r>
            <a:r>
              <a:rPr lang="en-US" sz="1400" dirty="0"/>
              <a:t> </a:t>
            </a:r>
            <a:r>
              <a:rPr lang="en-US" sz="1400" dirty="0" err="1"/>
              <a:t>responsable</a:t>
            </a:r>
            <a:r>
              <a:rPr lang="en-US" sz="1400" dirty="0"/>
              <a:t> pour </a:t>
            </a:r>
            <a:r>
              <a:rPr lang="en-US" sz="1400" dirty="0" err="1"/>
              <a:t>s'en</a:t>
            </a:r>
            <a:r>
              <a:rPr lang="en-US" sz="1400" dirty="0"/>
              <a:t> </a:t>
            </a:r>
            <a:r>
              <a:rPr lang="en-US" sz="1400" dirty="0" err="1"/>
              <a:t>occuper</a:t>
            </a:r>
            <a:r>
              <a:rPr lang="en-US" sz="1400" dirty="0"/>
              <a:t>. </a:t>
            </a:r>
          </a:p>
          <a:p>
            <a:pPr>
              <a:lnSpc>
                <a:spcPct val="90000"/>
              </a:lnSpc>
              <a:spcAft>
                <a:spcPts val="600"/>
              </a:spcAft>
            </a:pPr>
            <a:r>
              <a:rPr lang="en-US" sz="1400" dirty="0"/>
              <a:t>Nous </a:t>
            </a:r>
            <a:r>
              <a:rPr lang="en-US" sz="1400" dirty="0" err="1"/>
              <a:t>avons</a:t>
            </a:r>
            <a:r>
              <a:rPr lang="en-US" sz="1400" dirty="0"/>
              <a:t> malgré tout </a:t>
            </a:r>
            <a:r>
              <a:rPr lang="en-US" sz="1400" dirty="0" err="1"/>
              <a:t>procédé</a:t>
            </a:r>
            <a:r>
              <a:rPr lang="en-US" sz="1400" dirty="0"/>
              <a:t> à </a:t>
            </a:r>
            <a:r>
              <a:rPr lang="en-US" sz="1400" dirty="0" err="1"/>
              <a:t>l'embauche</a:t>
            </a:r>
            <a:r>
              <a:rPr lang="en-US" sz="1400" dirty="0"/>
              <a:t> d'un </a:t>
            </a:r>
            <a:r>
              <a:rPr lang="en-US" sz="1400" dirty="0" err="1"/>
              <a:t>cuisinier</a:t>
            </a:r>
            <a:r>
              <a:rPr lang="en-US" sz="1400" dirty="0"/>
              <a:t> 3 </a:t>
            </a:r>
            <a:r>
              <a:rPr lang="en-US" sz="1400" dirty="0" err="1"/>
              <a:t>jours</a:t>
            </a:r>
            <a:r>
              <a:rPr lang="en-US" sz="1400" dirty="0"/>
              <a:t>/ </a:t>
            </a:r>
            <a:r>
              <a:rPr lang="en-US" sz="1400" dirty="0" err="1"/>
              <a:t>semaine</a:t>
            </a:r>
            <a:r>
              <a:rPr lang="en-US" sz="1400" dirty="0"/>
              <a:t>.</a:t>
            </a:r>
          </a:p>
          <a:p>
            <a:pPr>
              <a:lnSpc>
                <a:spcPct val="90000"/>
              </a:lnSpc>
              <a:spcAft>
                <a:spcPts val="600"/>
              </a:spcAft>
            </a:pPr>
            <a:r>
              <a:rPr lang="en-US" sz="1400" dirty="0" err="1"/>
              <a:t>L'engagement</a:t>
            </a:r>
            <a:r>
              <a:rPr lang="en-US" sz="1400" dirty="0"/>
              <a:t> des </a:t>
            </a:r>
            <a:r>
              <a:rPr lang="en-US" sz="1400" dirty="0" err="1"/>
              <a:t>bénévoles</a:t>
            </a:r>
            <a:r>
              <a:rPr lang="en-US" sz="1400" dirty="0"/>
              <a:t> </a:t>
            </a:r>
            <a:r>
              <a:rPr lang="en-US" sz="1400" dirty="0" err="1"/>
              <a:t>est</a:t>
            </a:r>
            <a:r>
              <a:rPr lang="en-US" sz="1400" dirty="0"/>
              <a:t> </a:t>
            </a:r>
            <a:r>
              <a:rPr lang="en-US" sz="1400" dirty="0" err="1"/>
              <a:t>demeuré</a:t>
            </a:r>
            <a:r>
              <a:rPr lang="en-US" sz="1400" dirty="0"/>
              <a:t> </a:t>
            </a:r>
            <a:r>
              <a:rPr lang="en-US" sz="1400" dirty="0" err="1"/>
              <a:t>solide</a:t>
            </a:r>
            <a:r>
              <a:rPr lang="en-US" sz="1400" dirty="0"/>
              <a:t> et on </a:t>
            </a:r>
            <a:r>
              <a:rPr lang="en-US" sz="1400" dirty="0" err="1"/>
              <a:t>vous</a:t>
            </a:r>
            <a:r>
              <a:rPr lang="en-US" sz="1400" dirty="0"/>
              <a:t> </a:t>
            </a:r>
            <a:r>
              <a:rPr lang="en-US" sz="1400" dirty="0" err="1"/>
              <a:t>remercie</a:t>
            </a:r>
            <a:r>
              <a:rPr lang="en-US" sz="1400" dirty="0"/>
              <a:t> </a:t>
            </a:r>
            <a:r>
              <a:rPr lang="en-US" sz="1400" dirty="0" err="1"/>
              <a:t>tous</a:t>
            </a:r>
            <a:r>
              <a:rPr lang="en-US" sz="1400" dirty="0"/>
              <a:t> pour </a:t>
            </a:r>
            <a:r>
              <a:rPr lang="en-US" sz="1400" dirty="0" err="1"/>
              <a:t>votre</a:t>
            </a:r>
            <a:r>
              <a:rPr lang="en-US" sz="1400" dirty="0"/>
              <a:t> contribution.</a:t>
            </a:r>
          </a:p>
          <a:p>
            <a:pPr>
              <a:lnSpc>
                <a:spcPct val="90000"/>
              </a:lnSpc>
              <a:spcAft>
                <a:spcPts val="600"/>
              </a:spcAft>
            </a:pPr>
            <a:r>
              <a:rPr lang="en-US" sz="1400" dirty="0"/>
              <a:t>Les </a:t>
            </a:r>
            <a:r>
              <a:rPr lang="en-US" sz="1400" dirty="0" err="1"/>
              <a:t>défis</a:t>
            </a:r>
            <a:r>
              <a:rPr lang="en-US" sz="1400" dirty="0"/>
              <a:t> </a:t>
            </a:r>
            <a:r>
              <a:rPr lang="en-US" sz="1400" dirty="0" err="1"/>
              <a:t>annoncés</a:t>
            </a:r>
            <a:r>
              <a:rPr lang="en-US" sz="1400" dirty="0"/>
              <a:t> pour </a:t>
            </a:r>
            <a:r>
              <a:rPr lang="en-US" sz="1400" dirty="0" err="1"/>
              <a:t>l'année</a:t>
            </a:r>
            <a:r>
              <a:rPr lang="en-US" sz="1400" dirty="0"/>
              <a:t> </a:t>
            </a:r>
            <a:r>
              <a:rPr lang="en-US" sz="1400" dirty="0" err="1"/>
              <a:t>en</a:t>
            </a:r>
            <a:r>
              <a:rPr lang="en-US" sz="1400" dirty="0"/>
              <a:t> </a:t>
            </a:r>
            <a:r>
              <a:rPr lang="en-US" sz="1400" dirty="0" err="1"/>
              <a:t>cours</a:t>
            </a:r>
            <a:r>
              <a:rPr lang="en-US" sz="1400" dirty="0"/>
              <a:t> </a:t>
            </a:r>
            <a:r>
              <a:rPr lang="en-US" sz="1400" dirty="0" err="1"/>
              <a:t>sont</a:t>
            </a:r>
            <a:r>
              <a:rPr lang="en-US" sz="1400" dirty="0"/>
              <a:t> </a:t>
            </a:r>
            <a:r>
              <a:rPr lang="en-US" sz="1400" dirty="0" err="1"/>
              <a:t>toujours</a:t>
            </a:r>
            <a:r>
              <a:rPr lang="en-US" sz="1400" dirty="0"/>
              <a:t> </a:t>
            </a:r>
            <a:r>
              <a:rPr lang="en-US" sz="1400" dirty="0" err="1"/>
              <a:t>dus</a:t>
            </a:r>
            <a:r>
              <a:rPr lang="en-US" sz="1400" dirty="0"/>
              <a:t> à un manque de </a:t>
            </a:r>
            <a:r>
              <a:rPr lang="en-US" sz="1400" dirty="0" err="1"/>
              <a:t>financement</a:t>
            </a:r>
            <a:r>
              <a:rPr lang="en-US" sz="1400" dirty="0"/>
              <a:t> qui nous </a:t>
            </a:r>
            <a:r>
              <a:rPr lang="en-US" sz="1400" dirty="0" err="1"/>
              <a:t>empêche</a:t>
            </a:r>
            <a:r>
              <a:rPr lang="en-US" sz="1400" dirty="0"/>
              <a:t> </a:t>
            </a:r>
            <a:r>
              <a:rPr lang="en-US" sz="1400" dirty="0" err="1"/>
              <a:t>d'engager</a:t>
            </a:r>
            <a:r>
              <a:rPr lang="en-US" sz="1400" dirty="0"/>
              <a:t> des </a:t>
            </a:r>
            <a:r>
              <a:rPr lang="en-US" sz="1400" dirty="0" err="1"/>
              <a:t>employés</a:t>
            </a:r>
            <a:r>
              <a:rPr lang="en-US" sz="1400" dirty="0"/>
              <a:t> permanents. </a:t>
            </a:r>
          </a:p>
          <a:p>
            <a:pPr>
              <a:lnSpc>
                <a:spcPct val="90000"/>
              </a:lnSpc>
              <a:spcAft>
                <a:spcPts val="600"/>
              </a:spcAft>
            </a:pPr>
            <a:r>
              <a:rPr lang="en-US" sz="1400" dirty="0"/>
              <a:t>Malgré </a:t>
            </a:r>
            <a:r>
              <a:rPr lang="en-US" sz="1400" dirty="0" err="1"/>
              <a:t>ces</a:t>
            </a:r>
            <a:r>
              <a:rPr lang="en-US" sz="1400" dirty="0"/>
              <a:t> </a:t>
            </a:r>
            <a:r>
              <a:rPr lang="en-US" sz="1400" dirty="0" err="1"/>
              <a:t>embûches</a:t>
            </a:r>
            <a:r>
              <a:rPr lang="en-US" sz="1400" dirty="0"/>
              <a:t>, </a:t>
            </a:r>
            <a:r>
              <a:rPr lang="en-US" sz="1400" dirty="0" err="1"/>
              <a:t>notre</a:t>
            </a:r>
            <a:r>
              <a:rPr lang="en-US" sz="1400" dirty="0"/>
              <a:t> </a:t>
            </a:r>
            <a:r>
              <a:rPr lang="en-US" sz="1400" dirty="0" err="1"/>
              <a:t>désir</a:t>
            </a:r>
            <a:r>
              <a:rPr lang="en-US" sz="1400" dirty="0"/>
              <a:t> </a:t>
            </a:r>
            <a:r>
              <a:rPr lang="en-US" sz="1400" dirty="0" err="1"/>
              <a:t>demeure</a:t>
            </a:r>
            <a:r>
              <a:rPr lang="en-US" sz="1400" dirty="0"/>
              <a:t> de </a:t>
            </a:r>
            <a:r>
              <a:rPr lang="en-US" sz="1400" dirty="0" err="1"/>
              <a:t>servir</a:t>
            </a:r>
            <a:r>
              <a:rPr lang="en-US" sz="1400" dirty="0"/>
              <a:t>.</a:t>
            </a:r>
          </a:p>
          <a:p>
            <a:pPr>
              <a:lnSpc>
                <a:spcPct val="90000"/>
              </a:lnSpc>
              <a:spcAft>
                <a:spcPts val="600"/>
              </a:spcAft>
            </a:pPr>
            <a:r>
              <a:rPr lang="en-US" sz="1400" dirty="0"/>
              <a:t>Nous </a:t>
            </a:r>
            <a:r>
              <a:rPr lang="en-US" sz="1400" dirty="0" err="1"/>
              <a:t>sommes</a:t>
            </a:r>
            <a:r>
              <a:rPr lang="en-US" sz="1400" dirty="0"/>
              <a:t> IZ.</a:t>
            </a:r>
          </a:p>
        </p:txBody>
      </p:sp>
      <p:pic>
        <p:nvPicPr>
          <p:cNvPr id="5" name="Image 4" descr="Une image contenant Visage humain, personne, habits, sourire&#10;&#10;Le contenu généré par l’IA peut être incorrect.">
            <a:extLst>
              <a:ext uri="{FF2B5EF4-FFF2-40B4-BE49-F238E27FC236}">
                <a16:creationId xmlns:a16="http://schemas.microsoft.com/office/drawing/2014/main" id="{E13FE5C5-CEE3-B07A-97E1-FA20A5100CC9}"/>
              </a:ext>
            </a:extLst>
          </p:cNvPr>
          <p:cNvPicPr>
            <a:picLocks noChangeAspect="1"/>
          </p:cNvPicPr>
          <p:nvPr/>
        </p:nvPicPr>
        <p:blipFill>
          <a:blip r:embed="rId2">
            <a:extLst>
              <a:ext uri="{28A0092B-C50C-407E-A947-70E740481C1C}">
                <a14:useLocalDpi xmlns:a14="http://schemas.microsoft.com/office/drawing/2010/main" val="0"/>
              </a:ext>
            </a:extLst>
          </a:blip>
          <a:srcRect l="2897" r="895" b="-3"/>
          <a:stretch>
            <a:fillRect/>
          </a:stretch>
        </p:blipFill>
        <p:spPr>
          <a:xfrm>
            <a:off x="8094856" y="2353264"/>
            <a:ext cx="3450437" cy="3586533"/>
          </a:xfrm>
          <a:prstGeom prst="rect">
            <a:avLst/>
          </a:prstGeom>
        </p:spPr>
      </p:pic>
      <p:sp>
        <p:nvSpPr>
          <p:cNvPr id="6" name="ZoneTexte 5">
            <a:extLst>
              <a:ext uri="{FF2B5EF4-FFF2-40B4-BE49-F238E27FC236}">
                <a16:creationId xmlns:a16="http://schemas.microsoft.com/office/drawing/2014/main" id="{B22D94FB-CD90-3AED-DAFB-8D605EB6CE53}"/>
              </a:ext>
            </a:extLst>
          </p:cNvPr>
          <p:cNvSpPr txBox="1"/>
          <p:nvPr/>
        </p:nvSpPr>
        <p:spPr>
          <a:xfrm>
            <a:off x="8094856" y="5939797"/>
            <a:ext cx="2730500" cy="338554"/>
          </a:xfrm>
          <a:prstGeom prst="rect">
            <a:avLst/>
          </a:prstGeom>
          <a:noFill/>
        </p:spPr>
        <p:txBody>
          <a:bodyPr wrap="square" rtlCol="0">
            <a:spAutoFit/>
          </a:bodyPr>
          <a:lstStyle/>
          <a:p>
            <a:r>
              <a:rPr lang="fr-CA" sz="1600" dirty="0"/>
              <a:t>François Frédéric, président</a:t>
            </a:r>
            <a:endParaRPr lang="en-CA" sz="1600" dirty="0"/>
          </a:p>
        </p:txBody>
      </p:sp>
    </p:spTree>
    <p:extLst>
      <p:ext uri="{BB962C8B-B14F-4D97-AF65-F5344CB8AC3E}">
        <p14:creationId xmlns:p14="http://schemas.microsoft.com/office/powerpoint/2010/main" val="41318039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ZoneTexte 2">
            <a:extLst>
              <a:ext uri="{FF2B5EF4-FFF2-40B4-BE49-F238E27FC236}">
                <a16:creationId xmlns:a16="http://schemas.microsoft.com/office/drawing/2014/main" id="{89FAE850-87F1-17E9-FE69-9C25A95E1461}"/>
              </a:ext>
            </a:extLst>
          </p:cNvPr>
          <p:cNvSpPr txBox="1"/>
          <p:nvPr/>
        </p:nvSpPr>
        <p:spPr>
          <a:xfrm>
            <a:off x="572493" y="238539"/>
            <a:ext cx="11018520" cy="1461293"/>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400" b="1" dirty="0">
                <a:latin typeface="+mj-lt"/>
                <a:ea typeface="+mj-ea"/>
                <a:cs typeface="+mj-cs"/>
              </a:rPr>
              <a:t>Mot de la direction </a:t>
            </a:r>
          </a:p>
        </p:txBody>
      </p:sp>
      <p:sp>
        <p:nvSpPr>
          <p:cNvPr id="28"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ZoneTexte 1">
            <a:extLst>
              <a:ext uri="{FF2B5EF4-FFF2-40B4-BE49-F238E27FC236}">
                <a16:creationId xmlns:a16="http://schemas.microsoft.com/office/drawing/2014/main" id="{D0D2B982-DBC0-0927-ECF4-32202A334F42}"/>
              </a:ext>
            </a:extLst>
          </p:cNvPr>
          <p:cNvSpPr txBox="1"/>
          <p:nvPr/>
        </p:nvSpPr>
        <p:spPr>
          <a:xfrm>
            <a:off x="481263" y="1794648"/>
            <a:ext cx="8456554" cy="4968536"/>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1000" dirty="0" err="1"/>
              <a:t>L’année</a:t>
            </a:r>
            <a:r>
              <a:rPr lang="en-US" sz="1000" dirty="0"/>
              <a:t> 2024-2025 se </a:t>
            </a:r>
            <a:r>
              <a:rPr lang="en-US" sz="1000" dirty="0" err="1"/>
              <a:t>termine</a:t>
            </a:r>
            <a:r>
              <a:rPr lang="en-US" sz="1000" dirty="0"/>
              <a:t> avec un constat qui ne laisse place à </a:t>
            </a:r>
            <a:r>
              <a:rPr lang="en-US" sz="1000" dirty="0" err="1"/>
              <a:t>aucun</a:t>
            </a:r>
            <a:r>
              <a:rPr lang="en-US" sz="1000" dirty="0"/>
              <a:t> doute : la </a:t>
            </a:r>
            <a:r>
              <a:rPr lang="en-US" sz="1000" dirty="0" err="1"/>
              <a:t>pauvreté</a:t>
            </a:r>
            <a:r>
              <a:rPr lang="en-US" sz="1000" dirty="0"/>
              <a:t> continue de </a:t>
            </a:r>
            <a:r>
              <a:rPr lang="en-US" sz="1000" dirty="0" err="1"/>
              <a:t>gagner</a:t>
            </a:r>
            <a:r>
              <a:rPr lang="en-US" sz="1000" dirty="0"/>
              <a:t> du terrain </a:t>
            </a:r>
            <a:r>
              <a:rPr lang="en-US" sz="1000" dirty="0" err="1"/>
              <a:t>en</a:t>
            </a:r>
            <a:r>
              <a:rPr lang="en-US" sz="1000" dirty="0"/>
              <a:t> Outaouais </a:t>
            </a:r>
            <a:r>
              <a:rPr lang="en-US" sz="1000" dirty="0" err="1"/>
              <a:t>depuis</a:t>
            </a:r>
            <a:r>
              <a:rPr lang="en-US" sz="1000" dirty="0"/>
              <a:t> 2020. </a:t>
            </a:r>
          </a:p>
          <a:p>
            <a:pPr>
              <a:lnSpc>
                <a:spcPct val="90000"/>
              </a:lnSpc>
              <a:spcBef>
                <a:spcPct val="0"/>
              </a:spcBef>
              <a:spcAft>
                <a:spcPts val="600"/>
              </a:spcAft>
            </a:pPr>
            <a:r>
              <a:rPr lang="en-US" sz="1000" dirty="0"/>
              <a:t>Dans </a:t>
            </a:r>
            <a:r>
              <a:rPr lang="en-US" sz="1000" dirty="0" err="1"/>
              <a:t>ce</a:t>
            </a:r>
            <a:r>
              <a:rPr lang="en-US" sz="1000" dirty="0"/>
              <a:t> </a:t>
            </a:r>
            <a:r>
              <a:rPr lang="en-US" sz="1000" dirty="0" err="1"/>
              <a:t>contexte</a:t>
            </a:r>
            <a:r>
              <a:rPr lang="en-US" sz="1000" dirty="0"/>
              <a:t>, </a:t>
            </a:r>
            <a:r>
              <a:rPr lang="en-US" sz="1000" dirty="0" err="1"/>
              <a:t>nos</a:t>
            </a:r>
            <a:r>
              <a:rPr lang="en-US" sz="1000" dirty="0"/>
              <a:t> </a:t>
            </a:r>
            <a:r>
              <a:rPr lang="en-US" sz="1000" dirty="0" err="1"/>
              <a:t>appels</a:t>
            </a:r>
            <a:r>
              <a:rPr lang="en-US" sz="1000" dirty="0"/>
              <a:t> aux dons </a:t>
            </a:r>
            <a:r>
              <a:rPr lang="en-US" sz="1000" dirty="0" err="1"/>
              <a:t>sont</a:t>
            </a:r>
            <a:r>
              <a:rPr lang="en-US" sz="1000" dirty="0"/>
              <a:t> de </a:t>
            </a:r>
            <a:r>
              <a:rPr lang="en-US" sz="1000" dirty="0" err="1"/>
              <a:t>moins</a:t>
            </a:r>
            <a:r>
              <a:rPr lang="en-US" sz="1000" dirty="0"/>
              <a:t> </a:t>
            </a:r>
            <a:r>
              <a:rPr lang="en-US" sz="1000" dirty="0" err="1"/>
              <a:t>en</a:t>
            </a:r>
            <a:r>
              <a:rPr lang="en-US" sz="1000" dirty="0"/>
              <a:t> </a:t>
            </a:r>
            <a:r>
              <a:rPr lang="en-US" sz="1000" dirty="0" err="1"/>
              <a:t>moins</a:t>
            </a:r>
            <a:r>
              <a:rPr lang="en-US" sz="1000" dirty="0"/>
              <a:t> </a:t>
            </a:r>
            <a:r>
              <a:rPr lang="en-US" sz="1000" dirty="0" err="1"/>
              <a:t>visibles</a:t>
            </a:r>
            <a:r>
              <a:rPr lang="en-US" sz="1000" dirty="0"/>
              <a:t>. Les </a:t>
            </a:r>
            <a:r>
              <a:rPr lang="en-US" sz="1000" dirty="0" err="1"/>
              <a:t>algorithmes</a:t>
            </a:r>
            <a:r>
              <a:rPr lang="en-US" sz="1000" dirty="0"/>
              <a:t> des réseaux </a:t>
            </a:r>
            <a:r>
              <a:rPr lang="en-US" sz="1000" dirty="0" err="1"/>
              <a:t>sociaux</a:t>
            </a:r>
            <a:r>
              <a:rPr lang="en-US" sz="1000" dirty="0"/>
              <a:t>, </a:t>
            </a:r>
            <a:r>
              <a:rPr lang="en-US" sz="1000" dirty="0" err="1"/>
              <a:t>notamment</a:t>
            </a:r>
            <a:r>
              <a:rPr lang="en-US" sz="1000" dirty="0"/>
              <a:t> Facebook, </a:t>
            </a:r>
            <a:r>
              <a:rPr lang="en-US" sz="1000" dirty="0" err="1"/>
              <a:t>réduisent</a:t>
            </a:r>
            <a:r>
              <a:rPr lang="en-US" sz="1000" dirty="0"/>
              <a:t> </a:t>
            </a:r>
            <a:r>
              <a:rPr lang="en-US" sz="1000" dirty="0" err="1"/>
              <a:t>considérablement</a:t>
            </a:r>
            <a:r>
              <a:rPr lang="en-US" sz="1000" dirty="0"/>
              <a:t> </a:t>
            </a:r>
            <a:r>
              <a:rPr lang="en-US" sz="1000" dirty="0" err="1"/>
              <a:t>notre</a:t>
            </a:r>
            <a:r>
              <a:rPr lang="en-US" sz="1000" dirty="0"/>
              <a:t> </a:t>
            </a:r>
            <a:r>
              <a:rPr lang="en-US" sz="1000" dirty="0" err="1"/>
              <a:t>portée</a:t>
            </a:r>
            <a:r>
              <a:rPr lang="en-US" sz="1000" dirty="0"/>
              <a:t>, </a:t>
            </a:r>
            <a:r>
              <a:rPr lang="en-US" sz="1000" dirty="0" err="1"/>
              <a:t>ce</a:t>
            </a:r>
            <a:r>
              <a:rPr lang="en-US" sz="1000" dirty="0"/>
              <a:t> qui </a:t>
            </a:r>
            <a:r>
              <a:rPr lang="en-US" sz="1000" dirty="0" err="1"/>
              <a:t>limite</a:t>
            </a:r>
            <a:r>
              <a:rPr lang="en-US" sz="1000" dirty="0"/>
              <a:t> </a:t>
            </a:r>
            <a:r>
              <a:rPr lang="en-US" sz="1050" dirty="0" err="1"/>
              <a:t>directement</a:t>
            </a:r>
            <a:r>
              <a:rPr lang="en-US" sz="1000" dirty="0"/>
              <a:t> </a:t>
            </a:r>
            <a:r>
              <a:rPr lang="en-US" sz="1000" dirty="0" err="1"/>
              <a:t>notre</a:t>
            </a:r>
            <a:r>
              <a:rPr lang="en-US" sz="1000" dirty="0"/>
              <a:t> </a:t>
            </a:r>
            <a:r>
              <a:rPr lang="en-US" sz="1000" dirty="0" err="1"/>
              <a:t>capacité</a:t>
            </a:r>
            <a:r>
              <a:rPr lang="en-US" sz="1000" dirty="0"/>
              <a:t> à mobiliser du </a:t>
            </a:r>
            <a:r>
              <a:rPr lang="en-US" sz="1000" dirty="0" err="1"/>
              <a:t>soutien</a:t>
            </a:r>
            <a:r>
              <a:rPr lang="en-US" sz="1000" dirty="0"/>
              <a:t> financier et matériel. Et </a:t>
            </a:r>
            <a:r>
              <a:rPr lang="en-US" sz="1000" dirty="0" err="1"/>
              <a:t>pourtant</a:t>
            </a:r>
            <a:r>
              <a:rPr lang="en-US" sz="1000" dirty="0"/>
              <a:t>, les </a:t>
            </a:r>
            <a:r>
              <a:rPr lang="en-US" sz="1000" dirty="0" err="1"/>
              <a:t>besoins</a:t>
            </a:r>
            <a:r>
              <a:rPr lang="en-US" sz="1000" dirty="0"/>
              <a:t> sur le terrain ne </a:t>
            </a:r>
            <a:r>
              <a:rPr lang="en-US" sz="1000" dirty="0" err="1"/>
              <a:t>cessent</a:t>
            </a:r>
            <a:r>
              <a:rPr lang="en-US" sz="1000" dirty="0"/>
              <a:t> </a:t>
            </a:r>
            <a:r>
              <a:rPr lang="en-US" sz="1000" dirty="0" err="1"/>
              <a:t>d’augmenter</a:t>
            </a:r>
            <a:r>
              <a:rPr lang="en-US" sz="1000" dirty="0"/>
              <a:t>. </a:t>
            </a:r>
          </a:p>
          <a:p>
            <a:pPr>
              <a:lnSpc>
                <a:spcPct val="90000"/>
              </a:lnSpc>
              <a:spcBef>
                <a:spcPct val="0"/>
              </a:spcBef>
              <a:spcAft>
                <a:spcPts val="600"/>
              </a:spcAft>
            </a:pPr>
            <a:r>
              <a:rPr lang="en-US" sz="1000" dirty="0"/>
              <a:t>Jour après jour, la </a:t>
            </a:r>
            <a:r>
              <a:rPr lang="en-US" sz="1000" dirty="0" err="1"/>
              <a:t>présence</a:t>
            </a:r>
            <a:r>
              <a:rPr lang="en-US" sz="1000" dirty="0"/>
              <a:t> </a:t>
            </a:r>
            <a:r>
              <a:rPr lang="en-US" sz="1000" dirty="0" err="1"/>
              <a:t>d’Itinérance</a:t>
            </a:r>
            <a:r>
              <a:rPr lang="en-US" sz="1000" dirty="0"/>
              <a:t> </a:t>
            </a:r>
            <a:r>
              <a:rPr lang="en-US" sz="1000" dirty="0" err="1"/>
              <a:t>Zéro</a:t>
            </a:r>
            <a:r>
              <a:rPr lang="en-US" sz="1000" dirty="0"/>
              <a:t> et </a:t>
            </a:r>
            <a:r>
              <a:rPr lang="en-US" sz="1000" dirty="0" err="1"/>
              <a:t>l’engagement</a:t>
            </a:r>
            <a:r>
              <a:rPr lang="en-US" sz="1000" dirty="0"/>
              <a:t> </a:t>
            </a:r>
            <a:r>
              <a:rPr lang="en-US" sz="1000" dirty="0" err="1"/>
              <a:t>indéfectible</a:t>
            </a:r>
            <a:r>
              <a:rPr lang="en-US" sz="1000" dirty="0"/>
              <a:t> de </a:t>
            </a:r>
            <a:r>
              <a:rPr lang="en-US" sz="1000" dirty="0" err="1"/>
              <a:t>sa</a:t>
            </a:r>
            <a:r>
              <a:rPr lang="en-US" sz="1000" dirty="0"/>
              <a:t> </a:t>
            </a:r>
            <a:r>
              <a:rPr lang="en-US" sz="1000" dirty="0" err="1"/>
              <a:t>grande</a:t>
            </a:r>
            <a:r>
              <a:rPr lang="en-US" sz="1000" dirty="0"/>
              <a:t> </a:t>
            </a:r>
            <a:r>
              <a:rPr lang="en-US" sz="1000" dirty="0" err="1"/>
              <a:t>famille</a:t>
            </a:r>
            <a:r>
              <a:rPr lang="en-US" sz="1000" dirty="0"/>
              <a:t> de </a:t>
            </a:r>
            <a:r>
              <a:rPr lang="en-US" sz="1000" dirty="0" err="1"/>
              <a:t>bénévoles</a:t>
            </a:r>
            <a:r>
              <a:rPr lang="en-US" sz="1000" dirty="0"/>
              <a:t> </a:t>
            </a:r>
            <a:r>
              <a:rPr lang="en-US" sz="1000" dirty="0" err="1"/>
              <a:t>continuent</a:t>
            </a:r>
            <a:r>
              <a:rPr lang="en-US" sz="1000" dirty="0"/>
              <a:t> </a:t>
            </a:r>
            <a:r>
              <a:rPr lang="en-US" sz="1000" dirty="0" err="1"/>
              <a:t>d’apporter</a:t>
            </a:r>
            <a:r>
              <a:rPr lang="en-US" sz="1000" dirty="0"/>
              <a:t> de </a:t>
            </a:r>
            <a:r>
              <a:rPr lang="en-US" sz="1000" dirty="0" err="1"/>
              <a:t>l’aide</a:t>
            </a:r>
            <a:r>
              <a:rPr lang="en-US" sz="1000" dirty="0"/>
              <a:t> </a:t>
            </a:r>
            <a:r>
              <a:rPr lang="en-US" sz="1000" dirty="0" err="1"/>
              <a:t>là</a:t>
            </a:r>
            <a:r>
              <a:rPr lang="en-US" sz="1000" dirty="0"/>
              <a:t> </a:t>
            </a:r>
            <a:r>
              <a:rPr lang="en-US" sz="1000" dirty="0" err="1"/>
              <a:t>où</a:t>
            </a:r>
            <a:r>
              <a:rPr lang="en-US" sz="1000" dirty="0"/>
              <a:t> les </a:t>
            </a:r>
            <a:r>
              <a:rPr lang="en-US" sz="1000" dirty="0" err="1"/>
              <a:t>besoins</a:t>
            </a:r>
            <a:r>
              <a:rPr lang="en-US" sz="1000" dirty="0"/>
              <a:t> </a:t>
            </a:r>
            <a:r>
              <a:rPr lang="en-US" sz="1000" dirty="0" err="1"/>
              <a:t>sont</a:t>
            </a:r>
            <a:r>
              <a:rPr lang="en-US" sz="1000" dirty="0"/>
              <a:t> les plus </a:t>
            </a:r>
            <a:r>
              <a:rPr lang="en-US" sz="1000" dirty="0" err="1"/>
              <a:t>urgents</a:t>
            </a:r>
            <a:r>
              <a:rPr lang="en-US" sz="1000" dirty="0"/>
              <a:t>. Cette </a:t>
            </a:r>
            <a:r>
              <a:rPr lang="en-US" sz="1000" dirty="0" err="1"/>
              <a:t>année</a:t>
            </a:r>
            <a:r>
              <a:rPr lang="en-US" sz="1000" dirty="0"/>
              <a:t> encore, nous </a:t>
            </a:r>
            <a:r>
              <a:rPr lang="en-US" sz="1000" dirty="0" err="1"/>
              <a:t>avons</a:t>
            </a:r>
            <a:r>
              <a:rPr lang="en-US" sz="1000" dirty="0"/>
              <a:t> </a:t>
            </a:r>
            <a:r>
              <a:rPr lang="en-US" sz="1000" dirty="0" err="1"/>
              <a:t>maintenu</a:t>
            </a:r>
            <a:r>
              <a:rPr lang="en-US" sz="1000" dirty="0"/>
              <a:t> la distribution de </a:t>
            </a:r>
            <a:r>
              <a:rPr lang="en-US" sz="1000" dirty="0" err="1"/>
              <a:t>repas</a:t>
            </a:r>
            <a:r>
              <a:rPr lang="en-US" sz="1000" dirty="0"/>
              <a:t> à bord de </a:t>
            </a:r>
            <a:r>
              <a:rPr lang="en-US" sz="1000" dirty="0" err="1"/>
              <a:t>notre</a:t>
            </a:r>
            <a:r>
              <a:rPr lang="en-US" sz="1000" dirty="0"/>
              <a:t> </a:t>
            </a:r>
            <a:r>
              <a:rPr lang="en-US" sz="1000" dirty="0" err="1"/>
              <a:t>motorisé</a:t>
            </a:r>
            <a:r>
              <a:rPr lang="en-US" sz="1000" dirty="0"/>
              <a:t>, malgré la fermeture </a:t>
            </a:r>
            <a:r>
              <a:rPr lang="en-US" sz="1000" dirty="0" err="1"/>
              <a:t>douloureuse</a:t>
            </a:r>
            <a:r>
              <a:rPr lang="en-US" sz="1000" dirty="0"/>
              <a:t> de La marmite à Jo, faute de </a:t>
            </a:r>
            <a:r>
              <a:rPr lang="en-US" sz="1000" dirty="0" err="1"/>
              <a:t>financement</a:t>
            </a:r>
            <a:r>
              <a:rPr lang="en-US" sz="1000" dirty="0"/>
              <a:t> (environ 12 000 $). Cette fermeture a </a:t>
            </a:r>
            <a:r>
              <a:rPr lang="en-US" sz="1000" dirty="0" err="1"/>
              <a:t>laissé</a:t>
            </a:r>
            <a:r>
              <a:rPr lang="en-US" sz="1000" dirty="0"/>
              <a:t> plus </a:t>
            </a:r>
            <a:r>
              <a:rPr lang="en-US" sz="1000" dirty="0" err="1"/>
              <a:t>ou</a:t>
            </a:r>
            <a:r>
              <a:rPr lang="en-US" sz="1000" dirty="0"/>
              <a:t> </a:t>
            </a:r>
            <a:r>
              <a:rPr lang="en-US" sz="1000" dirty="0" err="1"/>
              <a:t>moins</a:t>
            </a:r>
            <a:r>
              <a:rPr lang="en-US" sz="1000" dirty="0"/>
              <a:t> 200 </a:t>
            </a:r>
            <a:r>
              <a:rPr lang="en-US" sz="1000" dirty="0" err="1"/>
              <a:t>personnes</a:t>
            </a:r>
            <a:r>
              <a:rPr lang="en-US" sz="1000" dirty="0"/>
              <a:t> sans </a:t>
            </a:r>
            <a:r>
              <a:rPr lang="en-US" sz="1000" dirty="0" err="1"/>
              <a:t>soutien</a:t>
            </a:r>
            <a:r>
              <a:rPr lang="en-US" sz="1000" dirty="0"/>
              <a:t>. Cette </a:t>
            </a:r>
            <a:r>
              <a:rPr lang="en-US" sz="1000" dirty="0" err="1"/>
              <a:t>décision</a:t>
            </a:r>
            <a:r>
              <a:rPr lang="en-US" sz="1000" dirty="0"/>
              <a:t> </a:t>
            </a:r>
            <a:r>
              <a:rPr lang="en-US" sz="1000" dirty="0" err="1"/>
              <a:t>m’a</a:t>
            </a:r>
            <a:r>
              <a:rPr lang="en-US" sz="1000" dirty="0"/>
              <a:t> </a:t>
            </a:r>
            <a:r>
              <a:rPr lang="en-US" sz="1000" dirty="0" err="1"/>
              <a:t>personnellement</a:t>
            </a:r>
            <a:r>
              <a:rPr lang="en-US" sz="1000" dirty="0"/>
              <a:t> </a:t>
            </a:r>
            <a:r>
              <a:rPr lang="en-US" sz="1000" dirty="0" err="1"/>
              <a:t>bouleversé</a:t>
            </a:r>
            <a:r>
              <a:rPr lang="en-US" sz="1000" dirty="0"/>
              <a:t>, surtout </a:t>
            </a:r>
            <a:r>
              <a:rPr lang="en-US" sz="1000" dirty="0" err="1"/>
              <a:t>en</a:t>
            </a:r>
            <a:r>
              <a:rPr lang="en-US" sz="1000" dirty="0"/>
              <a:t> </a:t>
            </a:r>
            <a:r>
              <a:rPr lang="en-US" sz="1000" dirty="0" err="1"/>
              <a:t>constatant</a:t>
            </a:r>
            <a:r>
              <a:rPr lang="en-US" sz="1000" dirty="0"/>
              <a:t> que </a:t>
            </a:r>
            <a:r>
              <a:rPr lang="en-US" sz="1000" dirty="0" err="1"/>
              <a:t>certains</a:t>
            </a:r>
            <a:r>
              <a:rPr lang="en-US" sz="1000" dirty="0"/>
              <a:t> </a:t>
            </a:r>
            <a:r>
              <a:rPr lang="en-US" sz="1000" dirty="0" err="1"/>
              <a:t>élus</a:t>
            </a:r>
            <a:r>
              <a:rPr lang="en-US" sz="1000" dirty="0"/>
              <a:t> </a:t>
            </a:r>
            <a:r>
              <a:rPr lang="en-US" sz="1000" dirty="0" err="1"/>
              <a:t>ont</a:t>
            </a:r>
            <a:r>
              <a:rPr lang="en-US" sz="1000" dirty="0"/>
              <a:t> </a:t>
            </a:r>
            <a:r>
              <a:rPr lang="en-US" sz="1000" dirty="0" err="1"/>
              <a:t>tenté</a:t>
            </a:r>
            <a:r>
              <a:rPr lang="en-US" sz="1000" dirty="0"/>
              <a:t> </a:t>
            </a:r>
            <a:r>
              <a:rPr lang="en-US" sz="1000" dirty="0" err="1"/>
              <a:t>d’adoucir</a:t>
            </a:r>
            <a:r>
              <a:rPr lang="en-US" sz="1000" dirty="0"/>
              <a:t> la </a:t>
            </a:r>
            <a:r>
              <a:rPr lang="en-US" sz="1000" dirty="0" err="1"/>
              <a:t>réalité</a:t>
            </a:r>
            <a:r>
              <a:rPr lang="en-US" sz="1000" dirty="0"/>
              <a:t> </a:t>
            </a:r>
            <a:r>
              <a:rPr lang="en-US" sz="1000" dirty="0" err="1"/>
              <a:t>en</a:t>
            </a:r>
            <a:r>
              <a:rPr lang="en-US" sz="1000" dirty="0"/>
              <a:t> </a:t>
            </a:r>
            <a:r>
              <a:rPr lang="en-US" sz="1000" dirty="0" err="1"/>
              <a:t>présentant</a:t>
            </a:r>
            <a:r>
              <a:rPr lang="en-US" sz="1000" dirty="0"/>
              <a:t>, à tort, des services </a:t>
            </a:r>
            <a:r>
              <a:rPr lang="en-US" sz="1000" dirty="0" err="1"/>
              <a:t>censés</a:t>
            </a:r>
            <a:r>
              <a:rPr lang="en-US" sz="1000" dirty="0"/>
              <a:t> prendre le </a:t>
            </a:r>
            <a:r>
              <a:rPr lang="en-US" sz="1000" dirty="0" err="1"/>
              <a:t>relais</a:t>
            </a:r>
            <a:r>
              <a:rPr lang="en-US" sz="1000" dirty="0"/>
              <a:t> — </a:t>
            </a:r>
            <a:r>
              <a:rPr lang="en-US" sz="1000" dirty="0" err="1"/>
              <a:t>ce</a:t>
            </a:r>
            <a:r>
              <a:rPr lang="en-US" sz="1000" dirty="0"/>
              <a:t> qui </a:t>
            </a:r>
            <a:r>
              <a:rPr lang="en-US" sz="1000" dirty="0" err="1"/>
              <a:t>n’a</a:t>
            </a:r>
            <a:r>
              <a:rPr lang="en-US" sz="1000" dirty="0"/>
              <a:t> jamais </a:t>
            </a:r>
            <a:r>
              <a:rPr lang="en-US" sz="1000" dirty="0" err="1"/>
              <a:t>été</a:t>
            </a:r>
            <a:r>
              <a:rPr lang="en-US" sz="1000" dirty="0"/>
              <a:t> fait. Pendant </a:t>
            </a:r>
            <a:r>
              <a:rPr lang="en-US" sz="1000" dirty="0" err="1"/>
              <a:t>ce</a:t>
            </a:r>
            <a:r>
              <a:rPr lang="en-US" sz="1000" dirty="0"/>
              <a:t> temps, les gens de la rue </a:t>
            </a:r>
            <a:r>
              <a:rPr lang="en-US" sz="1000" dirty="0" err="1"/>
              <a:t>restent</a:t>
            </a:r>
            <a:r>
              <a:rPr lang="en-US" sz="1000" dirty="0"/>
              <a:t>, </a:t>
            </a:r>
            <a:r>
              <a:rPr lang="en-US" sz="1000" dirty="0" err="1"/>
              <a:t>eux</a:t>
            </a:r>
            <a:r>
              <a:rPr lang="en-US" sz="1000" dirty="0"/>
              <a:t>, bien </a:t>
            </a:r>
            <a:r>
              <a:rPr lang="en-US" sz="1000" dirty="0" err="1"/>
              <a:t>réels</a:t>
            </a:r>
            <a:r>
              <a:rPr lang="en-US" sz="1000" dirty="0"/>
              <a:t>, et </a:t>
            </a:r>
            <a:r>
              <a:rPr lang="en-US" sz="1000" dirty="0" err="1"/>
              <a:t>leur</a:t>
            </a:r>
            <a:r>
              <a:rPr lang="en-US" sz="1000" dirty="0"/>
              <a:t> </a:t>
            </a:r>
            <a:r>
              <a:rPr lang="en-US" sz="1000" dirty="0" err="1"/>
              <a:t>détresse</a:t>
            </a:r>
            <a:r>
              <a:rPr lang="en-US" sz="1000" dirty="0"/>
              <a:t>, </a:t>
            </a:r>
            <a:r>
              <a:rPr lang="en-US" sz="1000" dirty="0" err="1"/>
              <a:t>criante</a:t>
            </a:r>
            <a:r>
              <a:rPr lang="en-US" sz="1000" dirty="0"/>
              <a:t>. </a:t>
            </a:r>
          </a:p>
          <a:p>
            <a:pPr>
              <a:lnSpc>
                <a:spcPct val="90000"/>
              </a:lnSpc>
              <a:spcBef>
                <a:spcPct val="0"/>
              </a:spcBef>
              <a:spcAft>
                <a:spcPts val="600"/>
              </a:spcAft>
            </a:pPr>
            <a:r>
              <a:rPr lang="en-US" sz="1000" dirty="0"/>
              <a:t>À </a:t>
            </a:r>
            <a:r>
              <a:rPr lang="en-US" sz="1000" dirty="0" err="1"/>
              <a:t>cette</a:t>
            </a:r>
            <a:r>
              <a:rPr lang="en-US" sz="1000" dirty="0"/>
              <a:t> </a:t>
            </a:r>
            <a:r>
              <a:rPr lang="en-US" sz="1000" dirty="0" err="1"/>
              <a:t>difficulté</a:t>
            </a:r>
            <a:r>
              <a:rPr lang="en-US" sz="1000" dirty="0"/>
              <a:t> </a:t>
            </a:r>
            <a:r>
              <a:rPr lang="en-US" sz="1000" dirty="0" err="1"/>
              <a:t>s’ajoute</a:t>
            </a:r>
            <a:r>
              <a:rPr lang="en-US" sz="1000" dirty="0"/>
              <a:t> la </a:t>
            </a:r>
            <a:r>
              <a:rPr lang="en-US" sz="1000" dirty="0" err="1"/>
              <a:t>baisse</a:t>
            </a:r>
            <a:r>
              <a:rPr lang="en-US" sz="1000" dirty="0"/>
              <a:t> </a:t>
            </a:r>
            <a:r>
              <a:rPr lang="en-US" sz="1000" dirty="0" err="1"/>
              <a:t>marquée</a:t>
            </a:r>
            <a:r>
              <a:rPr lang="en-US" sz="1000" dirty="0"/>
              <a:t> des dons de </a:t>
            </a:r>
            <a:r>
              <a:rPr lang="en-US" sz="1000" dirty="0" err="1"/>
              <a:t>viande</a:t>
            </a:r>
            <a:r>
              <a:rPr lang="en-US" sz="1000" dirty="0"/>
              <a:t> </a:t>
            </a:r>
            <a:r>
              <a:rPr lang="en-US" sz="1000" dirty="0" err="1"/>
              <a:t>en</a:t>
            </a:r>
            <a:r>
              <a:rPr lang="en-US" sz="1000" dirty="0"/>
              <a:t> provenance de </a:t>
            </a:r>
            <a:r>
              <a:rPr lang="en-US" sz="1000" dirty="0" err="1"/>
              <a:t>Moisson</a:t>
            </a:r>
            <a:r>
              <a:rPr lang="en-US" sz="1000" dirty="0"/>
              <a:t> Outaouais, </a:t>
            </a:r>
            <a:r>
              <a:rPr lang="en-US" sz="1000" dirty="0" err="1"/>
              <a:t>une</a:t>
            </a:r>
            <a:r>
              <a:rPr lang="en-US" sz="1000" dirty="0"/>
              <a:t> </a:t>
            </a:r>
            <a:r>
              <a:rPr lang="en-US" sz="1000" dirty="0" err="1"/>
              <a:t>ressource</a:t>
            </a:r>
            <a:r>
              <a:rPr lang="en-US" sz="1000" dirty="0"/>
              <a:t> qui </a:t>
            </a:r>
            <a:r>
              <a:rPr lang="en-US" sz="1000" dirty="0" err="1"/>
              <a:t>était</a:t>
            </a:r>
            <a:r>
              <a:rPr lang="en-US" sz="1000" dirty="0"/>
              <a:t> </a:t>
            </a:r>
            <a:r>
              <a:rPr lang="en-US" sz="1000" dirty="0" err="1"/>
              <a:t>auparavant</a:t>
            </a:r>
            <a:r>
              <a:rPr lang="en-US" sz="1000" dirty="0"/>
              <a:t> </a:t>
            </a:r>
            <a:r>
              <a:rPr lang="en-US" sz="1000" dirty="0" err="1"/>
              <a:t>essentielle</a:t>
            </a:r>
            <a:r>
              <a:rPr lang="en-US" sz="1000" dirty="0"/>
              <a:t> à </a:t>
            </a:r>
            <a:r>
              <a:rPr lang="en-US" sz="1000" dirty="0" err="1"/>
              <a:t>nos</a:t>
            </a:r>
            <a:r>
              <a:rPr lang="en-US" sz="1000" dirty="0"/>
              <a:t> </a:t>
            </a:r>
            <a:r>
              <a:rPr lang="en-US" sz="1000" dirty="0" err="1"/>
              <a:t>repas</a:t>
            </a:r>
            <a:r>
              <a:rPr lang="en-US" sz="1000" dirty="0"/>
              <a:t>. Cette diminution nous </a:t>
            </a:r>
            <a:r>
              <a:rPr lang="en-US" sz="1000" dirty="0" err="1"/>
              <a:t>handicape</a:t>
            </a:r>
            <a:r>
              <a:rPr lang="en-US" sz="1000" dirty="0"/>
              <a:t> </a:t>
            </a:r>
            <a:r>
              <a:rPr lang="en-US" sz="1000" dirty="0" err="1"/>
              <a:t>sérieusement</a:t>
            </a:r>
            <a:r>
              <a:rPr lang="en-US" sz="1000" dirty="0"/>
              <a:t> et </a:t>
            </a:r>
            <a:r>
              <a:rPr lang="en-US" sz="1000" dirty="0" err="1"/>
              <a:t>limite</a:t>
            </a:r>
            <a:r>
              <a:rPr lang="en-US" sz="1000" dirty="0"/>
              <a:t> </a:t>
            </a:r>
            <a:r>
              <a:rPr lang="en-US" sz="1000" dirty="0" err="1"/>
              <a:t>notre</a:t>
            </a:r>
            <a:r>
              <a:rPr lang="en-US" sz="1000" dirty="0"/>
              <a:t> </a:t>
            </a:r>
            <a:r>
              <a:rPr lang="en-US" sz="1000" dirty="0" err="1"/>
              <a:t>capacité</a:t>
            </a:r>
            <a:r>
              <a:rPr lang="en-US" sz="1000" dirty="0"/>
              <a:t> à </a:t>
            </a:r>
            <a:r>
              <a:rPr lang="en-US" sz="1000" dirty="0" err="1"/>
              <a:t>offrir</a:t>
            </a:r>
            <a:r>
              <a:rPr lang="en-US" sz="1000" dirty="0"/>
              <a:t> des </a:t>
            </a:r>
            <a:r>
              <a:rPr lang="en-US" sz="1000" dirty="0" err="1"/>
              <a:t>repas</a:t>
            </a:r>
            <a:r>
              <a:rPr lang="en-US" sz="1000" dirty="0"/>
              <a:t> </a:t>
            </a:r>
            <a:r>
              <a:rPr lang="en-US" sz="1000" dirty="0" err="1"/>
              <a:t>nutritifs</a:t>
            </a:r>
            <a:r>
              <a:rPr lang="en-US" sz="1000" dirty="0"/>
              <a:t> et </a:t>
            </a:r>
            <a:r>
              <a:rPr lang="en-US" sz="1000" dirty="0" err="1"/>
              <a:t>consistants</a:t>
            </a:r>
            <a:r>
              <a:rPr lang="en-US" sz="1000" dirty="0"/>
              <a:t>, </a:t>
            </a:r>
            <a:r>
              <a:rPr lang="en-US" sz="1000" dirty="0" err="1"/>
              <a:t>alors</a:t>
            </a:r>
            <a:r>
              <a:rPr lang="en-US" sz="1000" dirty="0"/>
              <a:t> que les </a:t>
            </a:r>
            <a:r>
              <a:rPr lang="en-US" sz="1000" dirty="0" err="1"/>
              <a:t>besoins</a:t>
            </a:r>
            <a:r>
              <a:rPr lang="en-US" sz="1000" dirty="0"/>
              <a:t>, </a:t>
            </a:r>
            <a:r>
              <a:rPr lang="en-US" sz="1000" dirty="0" err="1"/>
              <a:t>eux</a:t>
            </a:r>
            <a:r>
              <a:rPr lang="en-US" sz="1000" dirty="0"/>
              <a:t>, ne </a:t>
            </a:r>
            <a:r>
              <a:rPr lang="en-US" sz="1000" dirty="0" err="1"/>
              <a:t>cessent</a:t>
            </a:r>
            <a:r>
              <a:rPr lang="en-US" sz="1000" dirty="0"/>
              <a:t> de </a:t>
            </a:r>
            <a:r>
              <a:rPr lang="en-US" sz="1000" dirty="0" err="1"/>
              <a:t>croître</a:t>
            </a:r>
            <a:r>
              <a:rPr lang="en-US" sz="1000" dirty="0"/>
              <a:t>. </a:t>
            </a:r>
          </a:p>
          <a:p>
            <a:pPr>
              <a:lnSpc>
                <a:spcPct val="90000"/>
              </a:lnSpc>
              <a:spcBef>
                <a:spcPct val="0"/>
              </a:spcBef>
              <a:spcAft>
                <a:spcPts val="600"/>
              </a:spcAft>
            </a:pPr>
            <a:r>
              <a:rPr lang="en-US" sz="1000" dirty="0"/>
              <a:t>À bord de </a:t>
            </a:r>
            <a:r>
              <a:rPr lang="en-US" sz="1000" dirty="0" err="1"/>
              <a:t>notre</a:t>
            </a:r>
            <a:r>
              <a:rPr lang="en-US" sz="1000" dirty="0"/>
              <a:t> </a:t>
            </a:r>
            <a:r>
              <a:rPr lang="en-US" sz="1000" dirty="0" err="1"/>
              <a:t>motorisé</a:t>
            </a:r>
            <a:r>
              <a:rPr lang="en-US" sz="1000" dirty="0"/>
              <a:t>, </a:t>
            </a:r>
            <a:r>
              <a:rPr lang="en-US" sz="1000" dirty="0" err="1"/>
              <a:t>nos</a:t>
            </a:r>
            <a:r>
              <a:rPr lang="en-US" sz="1000" dirty="0"/>
              <a:t> </a:t>
            </a:r>
            <a:r>
              <a:rPr lang="en-US" sz="1000" dirty="0" err="1"/>
              <a:t>bénévoles</a:t>
            </a:r>
            <a:r>
              <a:rPr lang="en-US" sz="1000" dirty="0"/>
              <a:t> </a:t>
            </a:r>
            <a:r>
              <a:rPr lang="en-US" sz="1000" dirty="0" err="1"/>
              <a:t>ont</a:t>
            </a:r>
            <a:r>
              <a:rPr lang="en-US" sz="1000" dirty="0"/>
              <a:t> </a:t>
            </a:r>
            <a:r>
              <a:rPr lang="en-US" sz="1000" dirty="0" err="1"/>
              <a:t>poursuivi</a:t>
            </a:r>
            <a:r>
              <a:rPr lang="en-US" sz="1000" dirty="0"/>
              <a:t> </a:t>
            </a:r>
            <a:r>
              <a:rPr lang="en-US" sz="1000" dirty="0" err="1"/>
              <a:t>leur</a:t>
            </a:r>
            <a:r>
              <a:rPr lang="en-US" sz="1000" dirty="0"/>
              <a:t> travail dans les </a:t>
            </a:r>
            <a:r>
              <a:rPr lang="en-US" sz="1000" dirty="0" err="1"/>
              <a:t>secteurs</a:t>
            </a:r>
            <a:r>
              <a:rPr lang="en-US" sz="1000" dirty="0"/>
              <a:t> du Vieux-Hull, de la Pointe-Gatineau et de Notre-Dame, </a:t>
            </a:r>
            <a:r>
              <a:rPr lang="en-US" sz="1000" dirty="0" err="1"/>
              <a:t>offrant</a:t>
            </a:r>
            <a:r>
              <a:rPr lang="en-US" sz="1000" dirty="0"/>
              <a:t> bien plus que des </a:t>
            </a:r>
            <a:r>
              <a:rPr lang="en-US" sz="1000" dirty="0" err="1"/>
              <a:t>repas</a:t>
            </a:r>
            <a:r>
              <a:rPr lang="en-US" sz="1000" dirty="0"/>
              <a:t> : </a:t>
            </a:r>
            <a:r>
              <a:rPr lang="en-US" sz="1000" dirty="0" err="1"/>
              <a:t>une</a:t>
            </a:r>
            <a:r>
              <a:rPr lang="en-US" sz="1000" dirty="0"/>
              <a:t> </a:t>
            </a:r>
            <a:r>
              <a:rPr lang="en-US" sz="1000" dirty="0" err="1"/>
              <a:t>écoute</a:t>
            </a:r>
            <a:r>
              <a:rPr lang="en-US" sz="1000" dirty="0"/>
              <a:t> attentive, </a:t>
            </a:r>
            <a:r>
              <a:rPr lang="en-US" sz="1000" dirty="0" err="1"/>
              <a:t>une</a:t>
            </a:r>
            <a:r>
              <a:rPr lang="en-US" sz="1000" dirty="0"/>
              <a:t> </a:t>
            </a:r>
            <a:r>
              <a:rPr lang="en-US" sz="1000" dirty="0" err="1"/>
              <a:t>présence</a:t>
            </a:r>
            <a:r>
              <a:rPr lang="en-US" sz="1000" dirty="0"/>
              <a:t> humaine, et </a:t>
            </a:r>
            <a:r>
              <a:rPr lang="en-US" sz="1000" dirty="0" err="1"/>
              <a:t>une</a:t>
            </a:r>
            <a:r>
              <a:rPr lang="en-US" sz="1000" dirty="0"/>
              <a:t> attention </a:t>
            </a:r>
            <a:r>
              <a:rPr lang="en-US" sz="1000" dirty="0" err="1"/>
              <a:t>sincère</a:t>
            </a:r>
            <a:r>
              <a:rPr lang="en-US" sz="1000" dirty="0"/>
              <a:t> à chacun et </a:t>
            </a:r>
            <a:r>
              <a:rPr lang="en-US" sz="1000" dirty="0" err="1"/>
              <a:t>chacune</a:t>
            </a:r>
            <a:r>
              <a:rPr lang="en-US" sz="1000" dirty="0"/>
              <a:t>. Grâce à un </a:t>
            </a:r>
            <a:r>
              <a:rPr lang="en-US" sz="1000" dirty="0" err="1"/>
              <a:t>financement</a:t>
            </a:r>
            <a:r>
              <a:rPr lang="en-US" sz="1000" dirty="0"/>
              <a:t> </a:t>
            </a:r>
            <a:r>
              <a:rPr lang="en-US" sz="1000" dirty="0" err="1"/>
              <a:t>spécial</a:t>
            </a:r>
            <a:r>
              <a:rPr lang="en-US" sz="1000" dirty="0"/>
              <a:t>, nous </a:t>
            </a:r>
            <a:r>
              <a:rPr lang="en-US" sz="1000" dirty="0" err="1"/>
              <a:t>avons</a:t>
            </a:r>
            <a:r>
              <a:rPr lang="en-US" sz="1000" dirty="0"/>
              <a:t> </a:t>
            </a:r>
            <a:r>
              <a:rPr lang="en-US" sz="1000" dirty="0" err="1"/>
              <a:t>pu</a:t>
            </a:r>
            <a:r>
              <a:rPr lang="en-US" sz="1000" dirty="0"/>
              <a:t> </a:t>
            </a:r>
            <a:r>
              <a:rPr lang="en-US" sz="1000" dirty="0" err="1"/>
              <a:t>maintenir</a:t>
            </a:r>
            <a:r>
              <a:rPr lang="en-US" sz="1000" dirty="0"/>
              <a:t> le poste de </a:t>
            </a:r>
            <a:r>
              <a:rPr lang="en-US" sz="1000" dirty="0" err="1"/>
              <a:t>cuisinier</a:t>
            </a:r>
            <a:r>
              <a:rPr lang="en-US" sz="1000" dirty="0"/>
              <a:t>, </a:t>
            </a:r>
            <a:r>
              <a:rPr lang="en-US" sz="1000" dirty="0" err="1"/>
              <a:t>embauché</a:t>
            </a:r>
            <a:r>
              <a:rPr lang="en-US" sz="1000" dirty="0"/>
              <a:t> à la fin de </a:t>
            </a:r>
            <a:r>
              <a:rPr lang="en-US" sz="1000" dirty="0" err="1"/>
              <a:t>l’année</a:t>
            </a:r>
            <a:r>
              <a:rPr lang="en-US" sz="1000" dirty="0"/>
              <a:t> 2023-2024 — </a:t>
            </a:r>
            <a:r>
              <a:rPr lang="en-US" sz="1000" dirty="0" err="1"/>
              <a:t>une</a:t>
            </a:r>
            <a:r>
              <a:rPr lang="en-US" sz="1000" dirty="0"/>
              <a:t> </a:t>
            </a:r>
            <a:r>
              <a:rPr lang="en-US" sz="1000" dirty="0" err="1"/>
              <a:t>ressource</a:t>
            </a:r>
            <a:r>
              <a:rPr lang="en-US" sz="1000" dirty="0"/>
              <a:t> précieuse pour </a:t>
            </a:r>
            <a:r>
              <a:rPr lang="en-US" sz="1000" dirty="0" err="1"/>
              <a:t>notre</a:t>
            </a:r>
            <a:r>
              <a:rPr lang="en-US" sz="1000" dirty="0"/>
              <a:t> mission. </a:t>
            </a:r>
          </a:p>
          <a:p>
            <a:pPr>
              <a:lnSpc>
                <a:spcPct val="90000"/>
              </a:lnSpc>
              <a:spcBef>
                <a:spcPct val="0"/>
              </a:spcBef>
              <a:spcAft>
                <a:spcPts val="600"/>
              </a:spcAft>
            </a:pPr>
            <a:r>
              <a:rPr lang="en-US" sz="1000" dirty="0"/>
              <a:t>Il </a:t>
            </a:r>
            <a:r>
              <a:rPr lang="en-US" sz="1000" dirty="0" err="1"/>
              <a:t>est</a:t>
            </a:r>
            <a:r>
              <a:rPr lang="en-US" sz="1000" dirty="0"/>
              <a:t> important de rappeler </a:t>
            </a:r>
            <a:r>
              <a:rPr lang="en-US" sz="1000" dirty="0" err="1"/>
              <a:t>qu’en</a:t>
            </a:r>
            <a:r>
              <a:rPr lang="en-US" sz="1000" dirty="0"/>
              <a:t> matière de travail de rue </a:t>
            </a:r>
            <a:r>
              <a:rPr lang="en-US" sz="1000" dirty="0" err="1"/>
              <a:t>en</a:t>
            </a:r>
            <a:r>
              <a:rPr lang="en-US" sz="1000" dirty="0"/>
              <a:t> soirée, </a:t>
            </a:r>
            <a:r>
              <a:rPr lang="en-US" sz="1000" dirty="0" err="1"/>
              <a:t>Itinérance</a:t>
            </a:r>
            <a:r>
              <a:rPr lang="en-US" sz="1000" dirty="0"/>
              <a:t> </a:t>
            </a:r>
            <a:r>
              <a:rPr lang="en-US" sz="1000" dirty="0" err="1"/>
              <a:t>Zéro</a:t>
            </a:r>
            <a:r>
              <a:rPr lang="en-US" sz="1000" dirty="0"/>
              <a:t> </a:t>
            </a:r>
            <a:r>
              <a:rPr lang="en-US" sz="1000" dirty="0" err="1"/>
              <a:t>demeure</a:t>
            </a:r>
            <a:r>
              <a:rPr lang="en-US" sz="1000" dirty="0"/>
              <a:t> la </a:t>
            </a:r>
            <a:r>
              <a:rPr lang="en-US" sz="1000" dirty="0" err="1"/>
              <a:t>seule</a:t>
            </a:r>
            <a:r>
              <a:rPr lang="en-US" sz="1000" dirty="0"/>
              <a:t> équipe </a:t>
            </a:r>
            <a:r>
              <a:rPr lang="en-US" sz="1000" dirty="0" err="1"/>
              <a:t>présente</a:t>
            </a:r>
            <a:r>
              <a:rPr lang="en-US" sz="1000" dirty="0"/>
              <a:t> sur le terrain entre Buckingham et Hull. La </a:t>
            </a:r>
            <a:r>
              <a:rPr lang="en-US" sz="1000" dirty="0" err="1"/>
              <a:t>tâche</a:t>
            </a:r>
            <a:r>
              <a:rPr lang="en-US" sz="1000" dirty="0"/>
              <a:t> </a:t>
            </a:r>
            <a:r>
              <a:rPr lang="en-US" sz="1000" dirty="0" err="1"/>
              <a:t>devient</a:t>
            </a:r>
            <a:r>
              <a:rPr lang="en-US" sz="1000" dirty="0"/>
              <a:t> de plus </a:t>
            </a:r>
            <a:r>
              <a:rPr lang="en-US" sz="1000" dirty="0" err="1"/>
              <a:t>en</a:t>
            </a:r>
            <a:r>
              <a:rPr lang="en-US" sz="1000" dirty="0"/>
              <a:t> plus difficile, par manque de </a:t>
            </a:r>
            <a:r>
              <a:rPr lang="en-US" sz="1000" dirty="0" err="1"/>
              <a:t>ressources</a:t>
            </a:r>
            <a:r>
              <a:rPr lang="en-US" sz="1000" dirty="0"/>
              <a:t>, </a:t>
            </a:r>
            <a:r>
              <a:rPr lang="en-US" sz="1000" dirty="0" err="1"/>
              <a:t>mais</a:t>
            </a:r>
            <a:r>
              <a:rPr lang="en-US" sz="1000" dirty="0"/>
              <a:t> surtout, de </a:t>
            </a:r>
            <a:r>
              <a:rPr lang="en-US" sz="1000" dirty="0" err="1"/>
              <a:t>lieux</a:t>
            </a:r>
            <a:r>
              <a:rPr lang="en-US" sz="1000" dirty="0"/>
              <a:t> </a:t>
            </a:r>
            <a:r>
              <a:rPr lang="en-US" sz="1000" dirty="0" err="1"/>
              <a:t>où</a:t>
            </a:r>
            <a:r>
              <a:rPr lang="en-US" sz="1000" dirty="0"/>
              <a:t> </a:t>
            </a:r>
            <a:r>
              <a:rPr lang="en-US" sz="1000" dirty="0" err="1"/>
              <a:t>référer</a:t>
            </a:r>
            <a:r>
              <a:rPr lang="en-US" sz="1000" dirty="0"/>
              <a:t> les </a:t>
            </a:r>
            <a:r>
              <a:rPr lang="en-US" sz="1000" dirty="0" err="1"/>
              <a:t>personnes</a:t>
            </a:r>
            <a:r>
              <a:rPr lang="en-US" sz="1000" dirty="0"/>
              <a:t> que nous </a:t>
            </a:r>
            <a:r>
              <a:rPr lang="en-US" sz="1000" dirty="0" err="1"/>
              <a:t>rencontrons</a:t>
            </a:r>
            <a:r>
              <a:rPr lang="en-US" sz="1000" dirty="0"/>
              <a:t>. Ce vide sur le </a:t>
            </a:r>
            <a:r>
              <a:rPr lang="en-US" sz="1000" dirty="0" err="1"/>
              <a:t>territoire</a:t>
            </a:r>
            <a:r>
              <a:rPr lang="en-US" sz="1000" dirty="0"/>
              <a:t> </a:t>
            </a:r>
            <a:r>
              <a:rPr lang="en-US" sz="1000" dirty="0" err="1"/>
              <a:t>démontre</a:t>
            </a:r>
            <a:r>
              <a:rPr lang="en-US" sz="1000" dirty="0"/>
              <a:t> à </a:t>
            </a:r>
            <a:r>
              <a:rPr lang="en-US" sz="1000" dirty="0" err="1"/>
              <a:t>quel</a:t>
            </a:r>
            <a:r>
              <a:rPr lang="en-US" sz="1000" dirty="0"/>
              <a:t> point </a:t>
            </a:r>
            <a:r>
              <a:rPr lang="en-US" sz="1000" dirty="0" err="1"/>
              <a:t>notre</a:t>
            </a:r>
            <a:r>
              <a:rPr lang="en-US" sz="1000" dirty="0"/>
              <a:t> </a:t>
            </a:r>
            <a:r>
              <a:rPr lang="en-US" sz="1000" dirty="0" err="1"/>
              <a:t>présence</a:t>
            </a:r>
            <a:r>
              <a:rPr lang="en-US" sz="1000" dirty="0"/>
              <a:t> </a:t>
            </a:r>
            <a:r>
              <a:rPr lang="en-US" sz="1000" dirty="0" err="1"/>
              <a:t>demeure</a:t>
            </a:r>
            <a:r>
              <a:rPr lang="en-US" sz="1000" dirty="0"/>
              <a:t> indispensable. </a:t>
            </a:r>
          </a:p>
          <a:p>
            <a:pPr>
              <a:lnSpc>
                <a:spcPct val="90000"/>
              </a:lnSpc>
              <a:spcBef>
                <a:spcPct val="0"/>
              </a:spcBef>
              <a:spcAft>
                <a:spcPts val="600"/>
              </a:spcAft>
            </a:pPr>
            <a:r>
              <a:rPr lang="en-US" sz="1000" dirty="0"/>
              <a:t>Mais au-</a:t>
            </a:r>
            <a:r>
              <a:rPr lang="en-US" sz="1000" dirty="0" err="1"/>
              <a:t>delà</a:t>
            </a:r>
            <a:r>
              <a:rPr lang="en-US" sz="1000" dirty="0"/>
              <a:t> de </a:t>
            </a:r>
            <a:r>
              <a:rPr lang="en-US" sz="1000" dirty="0" err="1"/>
              <a:t>l’opérationnel</a:t>
            </a:r>
            <a:r>
              <a:rPr lang="en-US" sz="1000" dirty="0"/>
              <a:t>, un </a:t>
            </a:r>
            <a:r>
              <a:rPr lang="en-US" sz="1000" dirty="0" err="1"/>
              <a:t>enjeu</a:t>
            </a:r>
            <a:r>
              <a:rPr lang="en-US" sz="1000" dirty="0"/>
              <a:t> plus </a:t>
            </a:r>
            <a:r>
              <a:rPr lang="en-US" sz="1000" dirty="0" err="1"/>
              <a:t>profond</a:t>
            </a:r>
            <a:r>
              <a:rPr lang="en-US" sz="1000" dirty="0"/>
              <a:t> se pose : après </a:t>
            </a:r>
            <a:r>
              <a:rPr lang="en-US" sz="1000" dirty="0" err="1"/>
              <a:t>douze</a:t>
            </a:r>
            <a:r>
              <a:rPr lang="en-US" sz="1000" dirty="0"/>
              <a:t> </a:t>
            </a:r>
            <a:r>
              <a:rPr lang="en-US" sz="1000" dirty="0" err="1"/>
              <a:t>années</a:t>
            </a:r>
            <a:r>
              <a:rPr lang="en-US" sz="1000" dirty="0"/>
              <a:t> à </a:t>
            </a:r>
            <a:r>
              <a:rPr lang="en-US" sz="1000" dirty="0" err="1"/>
              <a:t>tenir</a:t>
            </a:r>
            <a:r>
              <a:rPr lang="en-US" sz="1000" dirty="0"/>
              <a:t> </a:t>
            </a:r>
            <a:r>
              <a:rPr lang="en-US" sz="1000" dirty="0" err="1"/>
              <a:t>debout</a:t>
            </a:r>
            <a:r>
              <a:rPr lang="en-US" sz="1000" dirty="0"/>
              <a:t> </a:t>
            </a:r>
            <a:r>
              <a:rPr lang="en-US" sz="1000" dirty="0" err="1"/>
              <a:t>ce</a:t>
            </a:r>
            <a:r>
              <a:rPr lang="en-US" sz="1000" dirty="0"/>
              <a:t> </a:t>
            </a:r>
            <a:r>
              <a:rPr lang="en-US" sz="1000" dirty="0" err="1"/>
              <a:t>projet</a:t>
            </a:r>
            <a:r>
              <a:rPr lang="en-US" sz="1000" dirty="0"/>
              <a:t>, à faire face à des </a:t>
            </a:r>
            <a:r>
              <a:rPr lang="en-US" sz="1000" dirty="0" err="1"/>
              <a:t>défis</a:t>
            </a:r>
            <a:r>
              <a:rPr lang="en-US" sz="1000" dirty="0"/>
              <a:t> </a:t>
            </a:r>
            <a:r>
              <a:rPr lang="en-US" sz="1000" dirty="0" err="1"/>
              <a:t>immenses</a:t>
            </a:r>
            <a:r>
              <a:rPr lang="en-US" sz="1000" dirty="0"/>
              <a:t> et à porter à bout de bras </a:t>
            </a:r>
            <a:r>
              <a:rPr lang="en-US" sz="1000" dirty="0" err="1"/>
              <a:t>une</a:t>
            </a:r>
            <a:r>
              <a:rPr lang="en-US" sz="1000" dirty="0"/>
              <a:t> mission </a:t>
            </a:r>
            <a:r>
              <a:rPr lang="en-US" sz="1000" dirty="0" err="1"/>
              <a:t>aussi</a:t>
            </a:r>
            <a:r>
              <a:rPr lang="en-US" sz="1000" dirty="0"/>
              <a:t> </a:t>
            </a:r>
            <a:r>
              <a:rPr lang="en-US" sz="1000" dirty="0" err="1"/>
              <a:t>vitale</a:t>
            </a:r>
            <a:r>
              <a:rPr lang="en-US" sz="1000" dirty="0"/>
              <a:t>, </a:t>
            </a:r>
            <a:r>
              <a:rPr lang="en-US" sz="1000" dirty="0" err="1"/>
              <a:t>l’épuisement</a:t>
            </a:r>
            <a:r>
              <a:rPr lang="en-US" sz="1000" dirty="0"/>
              <a:t> commence à se faire </a:t>
            </a:r>
            <a:r>
              <a:rPr lang="en-US" sz="1000" dirty="0" err="1"/>
              <a:t>sentir</a:t>
            </a:r>
            <a:r>
              <a:rPr lang="en-US" sz="1000" dirty="0"/>
              <a:t>. Il </a:t>
            </a:r>
            <a:r>
              <a:rPr lang="en-US" sz="1000" dirty="0" err="1"/>
              <a:t>est</a:t>
            </a:r>
            <a:r>
              <a:rPr lang="en-US" sz="1000" dirty="0"/>
              <a:t> </a:t>
            </a:r>
            <a:r>
              <a:rPr lang="en-US" sz="1000" dirty="0" err="1"/>
              <a:t>impératif</a:t>
            </a:r>
            <a:r>
              <a:rPr lang="en-US" sz="1000" dirty="0"/>
              <a:t> </a:t>
            </a:r>
            <a:r>
              <a:rPr lang="en-US" sz="1000" dirty="0" err="1"/>
              <a:t>qu’Itinérance</a:t>
            </a:r>
            <a:r>
              <a:rPr lang="en-US" sz="1000" dirty="0"/>
              <a:t> </a:t>
            </a:r>
            <a:r>
              <a:rPr lang="en-US" sz="1000" dirty="0" err="1"/>
              <a:t>Zéro</a:t>
            </a:r>
            <a:r>
              <a:rPr lang="en-US" sz="1000" dirty="0"/>
              <a:t> </a:t>
            </a:r>
            <a:r>
              <a:rPr lang="en-US" sz="1000" dirty="0" err="1"/>
              <a:t>obtienne</a:t>
            </a:r>
            <a:r>
              <a:rPr lang="en-US" sz="1000" dirty="0"/>
              <a:t> un </a:t>
            </a:r>
            <a:r>
              <a:rPr lang="en-US" sz="1000" dirty="0" err="1"/>
              <a:t>financement</a:t>
            </a:r>
            <a:r>
              <a:rPr lang="en-US" sz="1000" dirty="0"/>
              <a:t> </a:t>
            </a:r>
            <a:r>
              <a:rPr lang="en-US" sz="1000" dirty="0" err="1"/>
              <a:t>décent</a:t>
            </a:r>
            <a:r>
              <a:rPr lang="en-US" sz="1000" dirty="0"/>
              <a:t> et stable. Non </a:t>
            </a:r>
            <a:r>
              <a:rPr lang="en-US" sz="1000" dirty="0" err="1"/>
              <a:t>seulement</a:t>
            </a:r>
            <a:r>
              <a:rPr lang="en-US" sz="1000" dirty="0"/>
              <a:t> pour assurer la </a:t>
            </a:r>
            <a:r>
              <a:rPr lang="en-US" sz="1000" dirty="0" err="1"/>
              <a:t>continuité</a:t>
            </a:r>
            <a:r>
              <a:rPr lang="en-US" sz="1000" dirty="0"/>
              <a:t> des services, </a:t>
            </a:r>
            <a:r>
              <a:rPr lang="en-US" sz="1000" dirty="0" err="1"/>
              <a:t>mais</a:t>
            </a:r>
            <a:r>
              <a:rPr lang="en-US" sz="1000" dirty="0"/>
              <a:t> </a:t>
            </a:r>
            <a:r>
              <a:rPr lang="en-US" sz="1000" dirty="0" err="1"/>
              <a:t>aussi</a:t>
            </a:r>
            <a:r>
              <a:rPr lang="en-US" sz="1000" dirty="0"/>
              <a:t> pour </a:t>
            </a:r>
            <a:r>
              <a:rPr lang="en-US" sz="1000" dirty="0" err="1"/>
              <a:t>préserver</a:t>
            </a:r>
            <a:r>
              <a:rPr lang="en-US" sz="1000" dirty="0"/>
              <a:t> </a:t>
            </a:r>
            <a:r>
              <a:rPr lang="en-US" sz="1000" dirty="0" err="1"/>
              <a:t>l’équilibre</a:t>
            </a:r>
            <a:r>
              <a:rPr lang="en-US" sz="1000" dirty="0"/>
              <a:t> </a:t>
            </a:r>
            <a:r>
              <a:rPr lang="en-US" sz="1000" dirty="0" err="1"/>
              <a:t>humain</a:t>
            </a:r>
            <a:r>
              <a:rPr lang="en-US" sz="1000" dirty="0"/>
              <a:t> de </a:t>
            </a:r>
            <a:r>
              <a:rPr lang="en-US" sz="1000" dirty="0" err="1"/>
              <a:t>celles</a:t>
            </a:r>
            <a:r>
              <a:rPr lang="en-US" sz="1000" dirty="0"/>
              <a:t> et </a:t>
            </a:r>
            <a:r>
              <a:rPr lang="en-US" sz="1000" dirty="0" err="1"/>
              <a:t>ceux</a:t>
            </a:r>
            <a:r>
              <a:rPr lang="en-US" sz="1000" dirty="0"/>
              <a:t> qui les portent au </a:t>
            </a:r>
            <a:r>
              <a:rPr lang="en-US" sz="1000" dirty="0" err="1"/>
              <a:t>quotidien</a:t>
            </a:r>
            <a:r>
              <a:rPr lang="en-US" sz="1000" dirty="0"/>
              <a:t>. </a:t>
            </a:r>
            <a:r>
              <a:rPr lang="en-US" sz="1000" dirty="0" err="1"/>
              <a:t>Tenir</a:t>
            </a:r>
            <a:r>
              <a:rPr lang="en-US" sz="1000" dirty="0"/>
              <a:t> la </a:t>
            </a:r>
            <a:r>
              <a:rPr lang="en-US" sz="1000" dirty="0" err="1"/>
              <a:t>barque</a:t>
            </a:r>
            <a:r>
              <a:rPr lang="en-US" sz="1000" dirty="0"/>
              <a:t> dans les conditions </a:t>
            </a:r>
            <a:r>
              <a:rPr lang="en-US" sz="1000" dirty="0" err="1"/>
              <a:t>actuelles</a:t>
            </a:r>
            <a:r>
              <a:rPr lang="en-US" sz="1000" dirty="0"/>
              <a:t> </a:t>
            </a:r>
            <a:r>
              <a:rPr lang="en-US" sz="1000" dirty="0" err="1"/>
              <a:t>devient</a:t>
            </a:r>
            <a:r>
              <a:rPr lang="en-US" sz="1000" dirty="0"/>
              <a:t> un </a:t>
            </a:r>
            <a:r>
              <a:rPr lang="en-US" sz="1000" dirty="0" err="1"/>
              <a:t>enjeu</a:t>
            </a:r>
            <a:r>
              <a:rPr lang="en-US" sz="1000" dirty="0"/>
              <a:t> </a:t>
            </a:r>
            <a:r>
              <a:rPr lang="en-US" sz="1000" dirty="0" err="1"/>
              <a:t>sérieux</a:t>
            </a:r>
            <a:r>
              <a:rPr lang="en-US" sz="1000" dirty="0"/>
              <a:t> à moyen </a:t>
            </a:r>
            <a:r>
              <a:rPr lang="en-US" sz="1000" dirty="0" err="1"/>
              <a:t>terme</a:t>
            </a:r>
            <a:r>
              <a:rPr lang="en-US" sz="1000" dirty="0"/>
              <a:t> — et il faut que </a:t>
            </a:r>
            <a:r>
              <a:rPr lang="en-US" sz="1000" dirty="0" err="1"/>
              <a:t>ce</a:t>
            </a:r>
            <a:r>
              <a:rPr lang="en-US" sz="1000" dirty="0"/>
              <a:t> </a:t>
            </a:r>
            <a:r>
              <a:rPr lang="en-US" sz="1000" dirty="0" err="1"/>
              <a:t>soit</a:t>
            </a:r>
            <a:r>
              <a:rPr lang="en-US" sz="1000" dirty="0"/>
              <a:t> entendu. </a:t>
            </a:r>
          </a:p>
          <a:p>
            <a:pPr>
              <a:lnSpc>
                <a:spcPct val="90000"/>
              </a:lnSpc>
              <a:spcBef>
                <a:spcPct val="0"/>
              </a:spcBef>
              <a:spcAft>
                <a:spcPts val="600"/>
              </a:spcAft>
            </a:pPr>
            <a:r>
              <a:rPr lang="en-US" sz="1000" dirty="0"/>
              <a:t>Je </a:t>
            </a:r>
            <a:r>
              <a:rPr lang="en-US" sz="1000" dirty="0" err="1"/>
              <a:t>tiens</a:t>
            </a:r>
            <a:r>
              <a:rPr lang="en-US" sz="1000" dirty="0"/>
              <a:t> à </a:t>
            </a:r>
            <a:r>
              <a:rPr lang="en-US" sz="1000" dirty="0" err="1"/>
              <a:t>remercier</a:t>
            </a:r>
            <a:r>
              <a:rPr lang="en-US" sz="1000" dirty="0"/>
              <a:t> </a:t>
            </a:r>
            <a:r>
              <a:rPr lang="en-US" sz="1000" dirty="0" err="1"/>
              <a:t>chaleureusement</a:t>
            </a:r>
            <a:r>
              <a:rPr lang="en-US" sz="1000" dirty="0"/>
              <a:t> la Ville de Gatineau, un </a:t>
            </a:r>
            <a:r>
              <a:rPr lang="en-US" sz="1000" dirty="0" err="1"/>
              <a:t>partenaire</a:t>
            </a:r>
            <a:r>
              <a:rPr lang="en-US" sz="1000" dirty="0"/>
              <a:t> </a:t>
            </a:r>
            <a:r>
              <a:rPr lang="en-US" sz="1000" dirty="0" err="1"/>
              <a:t>essentiel</a:t>
            </a:r>
            <a:r>
              <a:rPr lang="en-US" sz="1000" dirty="0"/>
              <a:t>, </a:t>
            </a:r>
            <a:r>
              <a:rPr lang="en-US" sz="1000" dirty="0" err="1"/>
              <a:t>notamment</a:t>
            </a:r>
            <a:r>
              <a:rPr lang="en-US" sz="1000" dirty="0"/>
              <a:t> pour le prêt de l’ancienne caserne </a:t>
            </a:r>
            <a:r>
              <a:rPr lang="en-US" sz="1000" dirty="0" err="1"/>
              <a:t>située</a:t>
            </a:r>
            <a:r>
              <a:rPr lang="en-US" sz="1000" dirty="0"/>
              <a:t> sur le boulevard Saint-René Est. Merci </a:t>
            </a:r>
            <a:r>
              <a:rPr lang="en-US" sz="1000" dirty="0" err="1"/>
              <a:t>également</a:t>
            </a:r>
            <a:r>
              <a:rPr lang="en-US" sz="1000" dirty="0"/>
              <a:t> au Service de police de la Ville de Gatineau pour </a:t>
            </a:r>
            <a:r>
              <a:rPr lang="en-US" sz="1000" dirty="0" err="1"/>
              <a:t>sa</a:t>
            </a:r>
            <a:r>
              <a:rPr lang="en-US" sz="1000" dirty="0"/>
              <a:t> collaboration et à </a:t>
            </a:r>
            <a:r>
              <a:rPr lang="en-US" sz="1000" dirty="0" err="1"/>
              <a:t>l’église</a:t>
            </a:r>
            <a:r>
              <a:rPr lang="en-US" sz="1000" dirty="0"/>
              <a:t> le Sentier pour </a:t>
            </a:r>
            <a:r>
              <a:rPr lang="en-US" sz="1000" dirty="0" err="1"/>
              <a:t>leur</a:t>
            </a:r>
            <a:r>
              <a:rPr lang="en-US" sz="1000" dirty="0"/>
              <a:t> cuisine, les </a:t>
            </a:r>
            <a:r>
              <a:rPr lang="en-US" sz="1000" dirty="0" err="1"/>
              <a:t>repas</a:t>
            </a:r>
            <a:r>
              <a:rPr lang="en-US" sz="1000" dirty="0"/>
              <a:t> et les distributions les </a:t>
            </a:r>
            <a:r>
              <a:rPr lang="en-US" sz="1000" dirty="0" err="1"/>
              <a:t>mardis</a:t>
            </a:r>
            <a:r>
              <a:rPr lang="en-US" sz="1000" dirty="0"/>
              <a:t> et </a:t>
            </a:r>
            <a:r>
              <a:rPr lang="en-US" sz="1000" dirty="0" err="1"/>
              <a:t>dimanches</a:t>
            </a:r>
            <a:r>
              <a:rPr lang="en-US" sz="1000" dirty="0"/>
              <a:t>. Et </a:t>
            </a:r>
            <a:r>
              <a:rPr lang="en-US" sz="1000" dirty="0" err="1"/>
              <a:t>finalement</a:t>
            </a:r>
            <a:r>
              <a:rPr lang="en-US" sz="1000" dirty="0"/>
              <a:t>, </a:t>
            </a:r>
            <a:r>
              <a:rPr lang="en-US" sz="1000" dirty="0" err="1"/>
              <a:t>tous</a:t>
            </a:r>
            <a:r>
              <a:rPr lang="en-US" sz="1000" dirty="0"/>
              <a:t> les </a:t>
            </a:r>
            <a:r>
              <a:rPr lang="en-US" sz="1000" dirty="0" err="1"/>
              <a:t>bénévoles</a:t>
            </a:r>
            <a:r>
              <a:rPr lang="en-US" sz="1000" dirty="0"/>
              <a:t> </a:t>
            </a:r>
            <a:r>
              <a:rPr lang="en-US" sz="1000" dirty="0" err="1"/>
              <a:t>en</a:t>
            </a:r>
            <a:r>
              <a:rPr lang="en-US" sz="1000" dirty="0"/>
              <a:t> cuisine à la caserne qui </a:t>
            </a:r>
            <a:r>
              <a:rPr lang="en-US" sz="1000" dirty="0" err="1"/>
              <a:t>donnent</a:t>
            </a:r>
            <a:r>
              <a:rPr lang="en-US" sz="1000" dirty="0"/>
              <a:t> de </a:t>
            </a:r>
            <a:r>
              <a:rPr lang="en-US" sz="1000" dirty="0" err="1"/>
              <a:t>leurs</a:t>
            </a:r>
            <a:r>
              <a:rPr lang="en-US" sz="1000" dirty="0"/>
              <a:t> </a:t>
            </a:r>
            <a:r>
              <a:rPr lang="en-US" sz="1000" dirty="0" err="1"/>
              <a:t>précieux</a:t>
            </a:r>
            <a:r>
              <a:rPr lang="en-US" sz="1000" dirty="0"/>
              <a:t> temps </a:t>
            </a:r>
            <a:r>
              <a:rPr lang="en-US" sz="1000" dirty="0" err="1"/>
              <a:t>semaine</a:t>
            </a:r>
            <a:r>
              <a:rPr lang="en-US" sz="1000" dirty="0"/>
              <a:t> après </a:t>
            </a:r>
            <a:r>
              <a:rPr lang="en-US" sz="1000" dirty="0" err="1"/>
              <a:t>semaine</a:t>
            </a:r>
            <a:r>
              <a:rPr lang="en-US" sz="1000" dirty="0"/>
              <a:t>. </a:t>
            </a:r>
          </a:p>
          <a:p>
            <a:pPr>
              <a:lnSpc>
                <a:spcPct val="90000"/>
              </a:lnSpc>
              <a:spcBef>
                <a:spcPct val="0"/>
              </a:spcBef>
              <a:spcAft>
                <a:spcPts val="600"/>
              </a:spcAft>
            </a:pPr>
            <a:r>
              <a:rPr lang="en-US" sz="1000" dirty="0"/>
              <a:t>Ensemble, nous </a:t>
            </a:r>
            <a:r>
              <a:rPr lang="en-US" sz="1000" dirty="0" err="1"/>
              <a:t>continuons</a:t>
            </a:r>
            <a:r>
              <a:rPr lang="en-US" sz="1000" dirty="0"/>
              <a:t> de </a:t>
            </a:r>
            <a:r>
              <a:rPr lang="en-US" sz="1000" dirty="0" err="1"/>
              <a:t>croire</a:t>
            </a:r>
            <a:r>
              <a:rPr lang="en-US" sz="1000" dirty="0"/>
              <a:t> </a:t>
            </a:r>
            <a:r>
              <a:rPr lang="en-US" sz="1000" dirty="0" err="1"/>
              <a:t>qu’une</a:t>
            </a:r>
            <a:r>
              <a:rPr lang="en-US" sz="1000" dirty="0"/>
              <a:t> </a:t>
            </a:r>
            <a:r>
              <a:rPr lang="en-US" sz="1000" dirty="0" err="1"/>
              <a:t>autre</a:t>
            </a:r>
            <a:r>
              <a:rPr lang="en-US" sz="1000" dirty="0"/>
              <a:t> </a:t>
            </a:r>
            <a:r>
              <a:rPr lang="en-US" sz="1000" dirty="0" err="1"/>
              <a:t>réalité</a:t>
            </a:r>
            <a:r>
              <a:rPr lang="en-US" sz="1000" dirty="0"/>
              <a:t> </a:t>
            </a:r>
            <a:r>
              <a:rPr lang="en-US" sz="1000" dirty="0" err="1"/>
              <a:t>est</a:t>
            </a:r>
            <a:r>
              <a:rPr lang="en-US" sz="1000" dirty="0"/>
              <a:t> possible. Merci à </a:t>
            </a:r>
            <a:r>
              <a:rPr lang="en-US" sz="1000" dirty="0" err="1"/>
              <a:t>tous</a:t>
            </a:r>
            <a:r>
              <a:rPr lang="en-US" sz="1000" dirty="0"/>
              <a:t> </a:t>
            </a:r>
            <a:r>
              <a:rPr lang="en-US" sz="1000" dirty="0" err="1"/>
              <a:t>ceux</a:t>
            </a:r>
            <a:r>
              <a:rPr lang="en-US" sz="1000" dirty="0"/>
              <a:t> et </a:t>
            </a:r>
            <a:r>
              <a:rPr lang="en-US" sz="1000" dirty="0" err="1"/>
              <a:t>celles</a:t>
            </a:r>
            <a:r>
              <a:rPr lang="en-US" sz="1000" dirty="0"/>
              <a:t> qui </a:t>
            </a:r>
            <a:r>
              <a:rPr lang="en-US" sz="1000" dirty="0" err="1"/>
              <a:t>marchent</a:t>
            </a:r>
            <a:r>
              <a:rPr lang="en-US" sz="1000" dirty="0"/>
              <a:t> à </a:t>
            </a:r>
            <a:r>
              <a:rPr lang="en-US" sz="1000" dirty="0" err="1"/>
              <a:t>nos</a:t>
            </a:r>
            <a:r>
              <a:rPr lang="en-US" sz="1000" dirty="0"/>
              <a:t> </a:t>
            </a:r>
            <a:r>
              <a:rPr lang="en-US" sz="1000" dirty="0" err="1"/>
              <a:t>côtés</a:t>
            </a:r>
            <a:r>
              <a:rPr lang="en-US" sz="1000" dirty="0"/>
              <a:t>. </a:t>
            </a:r>
          </a:p>
          <a:p>
            <a:pPr>
              <a:lnSpc>
                <a:spcPct val="90000"/>
              </a:lnSpc>
              <a:spcBef>
                <a:spcPct val="0"/>
              </a:spcBef>
              <a:spcAft>
                <a:spcPts val="600"/>
              </a:spcAft>
            </a:pPr>
            <a:r>
              <a:rPr lang="en-US" sz="1000" dirty="0"/>
              <a:t>Benoit Leblanc, </a:t>
            </a:r>
            <a:r>
              <a:rPr lang="en-US" sz="1000" dirty="0" err="1"/>
              <a:t>directeur</a:t>
            </a:r>
            <a:r>
              <a:rPr lang="en-US" sz="1000" dirty="0"/>
              <a:t> </a:t>
            </a:r>
            <a:r>
              <a:rPr lang="en-US" sz="1000" dirty="0" err="1"/>
              <a:t>général</a:t>
            </a:r>
            <a:endParaRPr lang="en-US" sz="1000" dirty="0"/>
          </a:p>
          <a:p>
            <a:pPr>
              <a:lnSpc>
                <a:spcPct val="90000"/>
              </a:lnSpc>
              <a:spcBef>
                <a:spcPct val="0"/>
              </a:spcBef>
              <a:spcAft>
                <a:spcPts val="600"/>
              </a:spcAft>
            </a:pPr>
            <a:r>
              <a:rPr lang="en-US" sz="1000" dirty="0"/>
              <a:t>La </a:t>
            </a:r>
            <a:r>
              <a:rPr lang="en-US" sz="1000" dirty="0" err="1"/>
              <a:t>famille</a:t>
            </a:r>
            <a:r>
              <a:rPr lang="en-US" sz="1000" dirty="0"/>
              <a:t> </a:t>
            </a:r>
            <a:r>
              <a:rPr lang="en-US" sz="1000" dirty="0" err="1"/>
              <a:t>Itinérance</a:t>
            </a:r>
            <a:r>
              <a:rPr lang="en-US" sz="1000" dirty="0"/>
              <a:t> </a:t>
            </a:r>
            <a:r>
              <a:rPr lang="en-US" sz="1000" dirty="0" err="1"/>
              <a:t>Zéro</a:t>
            </a:r>
            <a:r>
              <a:rPr lang="en-US" sz="1000" dirty="0"/>
              <a:t> </a:t>
            </a:r>
            <a:endParaRPr lang="en-US" sz="700" b="1" dirty="0"/>
          </a:p>
        </p:txBody>
      </p:sp>
      <p:pic>
        <p:nvPicPr>
          <p:cNvPr id="5" name="Image 4" descr="Une image contenant Visage humain, personne, Selfie, Barbe humaine&#10;&#10;Le contenu généré par l’IA peut être incorrect.">
            <a:extLst>
              <a:ext uri="{FF2B5EF4-FFF2-40B4-BE49-F238E27FC236}">
                <a16:creationId xmlns:a16="http://schemas.microsoft.com/office/drawing/2014/main" id="{4424AC85-D6AD-643D-388D-C92B3FDDBB63}"/>
              </a:ext>
            </a:extLst>
          </p:cNvPr>
          <p:cNvPicPr>
            <a:picLocks noChangeAspect="1"/>
          </p:cNvPicPr>
          <p:nvPr/>
        </p:nvPicPr>
        <p:blipFill>
          <a:blip r:embed="rId3">
            <a:extLst>
              <a:ext uri="{28A0092B-C50C-407E-A947-70E740481C1C}">
                <a14:useLocalDpi xmlns:a14="http://schemas.microsoft.com/office/drawing/2010/main" val="0"/>
              </a:ext>
            </a:extLst>
          </a:blip>
          <a:srcRect l="1652" r="1899" b="-3"/>
          <a:stretch>
            <a:fillRect/>
          </a:stretch>
        </p:blipFill>
        <p:spPr>
          <a:xfrm>
            <a:off x="9057541" y="2278677"/>
            <a:ext cx="2653196" cy="2757846"/>
          </a:xfrm>
          <a:prstGeom prst="rect">
            <a:avLst/>
          </a:prstGeom>
        </p:spPr>
      </p:pic>
      <p:sp>
        <p:nvSpPr>
          <p:cNvPr id="8" name="ZoneTexte 7">
            <a:extLst>
              <a:ext uri="{FF2B5EF4-FFF2-40B4-BE49-F238E27FC236}">
                <a16:creationId xmlns:a16="http://schemas.microsoft.com/office/drawing/2014/main" id="{F253AD65-E716-3A49-B6E6-1E9D8DDBC681}"/>
              </a:ext>
            </a:extLst>
          </p:cNvPr>
          <p:cNvSpPr txBox="1"/>
          <p:nvPr/>
        </p:nvSpPr>
        <p:spPr>
          <a:xfrm>
            <a:off x="9057541" y="5036523"/>
            <a:ext cx="2653196" cy="259558"/>
          </a:xfrm>
          <a:prstGeom prst="rect">
            <a:avLst/>
          </a:prstGeom>
          <a:noFill/>
        </p:spPr>
        <p:txBody>
          <a:bodyPr wrap="square">
            <a:spAutoFit/>
          </a:bodyPr>
          <a:lstStyle/>
          <a:p>
            <a:pPr>
              <a:lnSpc>
                <a:spcPct val="90000"/>
              </a:lnSpc>
              <a:spcBef>
                <a:spcPct val="0"/>
              </a:spcBef>
              <a:spcAft>
                <a:spcPts val="600"/>
              </a:spcAft>
            </a:pPr>
            <a:r>
              <a:rPr lang="en-US" sz="1200" dirty="0"/>
              <a:t>Benoit Leblanc, </a:t>
            </a:r>
            <a:r>
              <a:rPr lang="en-US" sz="1200" dirty="0" err="1"/>
              <a:t>directeur</a:t>
            </a:r>
            <a:r>
              <a:rPr lang="en-US" sz="1200" dirty="0"/>
              <a:t> </a:t>
            </a:r>
            <a:r>
              <a:rPr lang="en-US" sz="1200" dirty="0" err="1"/>
              <a:t>général</a:t>
            </a:r>
            <a:endParaRPr lang="en-US" sz="1200" dirty="0"/>
          </a:p>
        </p:txBody>
      </p:sp>
    </p:spTree>
    <p:extLst>
      <p:ext uri="{BB962C8B-B14F-4D97-AF65-F5344CB8AC3E}">
        <p14:creationId xmlns:p14="http://schemas.microsoft.com/office/powerpoint/2010/main" val="21751446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D0658CE1-71F3-7AAD-0EB3-EF1A492C7772}"/>
              </a:ext>
            </a:extLst>
          </p:cNvPr>
          <p:cNvSpPr/>
          <p:nvPr/>
        </p:nvSpPr>
        <p:spPr>
          <a:xfrm>
            <a:off x="0" y="443526"/>
            <a:ext cx="11733277" cy="550090"/>
          </a:xfrm>
          <a:prstGeom prst="rect">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chemeClr val="accent2"/>
              </a:solidFill>
            </a:endParaRPr>
          </a:p>
        </p:txBody>
      </p:sp>
      <p:sp>
        <p:nvSpPr>
          <p:cNvPr id="26" name="Rectangle 25">
            <a:extLst>
              <a:ext uri="{FF2B5EF4-FFF2-40B4-BE49-F238E27FC236}">
                <a16:creationId xmlns:a16="http://schemas.microsoft.com/office/drawing/2014/main" id="{95173305-A783-0D94-21A5-2CF47EC8ADB2}"/>
              </a:ext>
            </a:extLst>
          </p:cNvPr>
          <p:cNvSpPr/>
          <p:nvPr/>
        </p:nvSpPr>
        <p:spPr>
          <a:xfrm>
            <a:off x="0" y="3825705"/>
            <a:ext cx="8617134" cy="550090"/>
          </a:xfrm>
          <a:prstGeom prst="rect">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chemeClr val="accent2"/>
              </a:solidFill>
            </a:endParaRPr>
          </a:p>
        </p:txBody>
      </p:sp>
      <p:sp>
        <p:nvSpPr>
          <p:cNvPr id="2" name="ZoneTexte 1">
            <a:extLst>
              <a:ext uri="{FF2B5EF4-FFF2-40B4-BE49-F238E27FC236}">
                <a16:creationId xmlns:a16="http://schemas.microsoft.com/office/drawing/2014/main" id="{C369A903-8DC5-D126-E48A-7D49A56BA93A}"/>
              </a:ext>
            </a:extLst>
          </p:cNvPr>
          <p:cNvSpPr txBox="1"/>
          <p:nvPr/>
        </p:nvSpPr>
        <p:spPr>
          <a:xfrm>
            <a:off x="154634" y="443526"/>
            <a:ext cx="11578643" cy="861774"/>
          </a:xfrm>
          <a:prstGeom prst="rect">
            <a:avLst/>
          </a:prstGeom>
          <a:noFill/>
        </p:spPr>
        <p:txBody>
          <a:bodyPr wrap="square" rtlCol="0">
            <a:spAutoFit/>
          </a:bodyPr>
          <a:lstStyle/>
          <a:p>
            <a:r>
              <a:rPr lang="fr-CA" sz="3200" dirty="0"/>
              <a:t>Le Comité d’administration 2024-2025</a:t>
            </a:r>
            <a:endParaRPr lang="fr-CA" sz="4400" dirty="0"/>
          </a:p>
          <a:p>
            <a:endParaRPr lang="en-CA" dirty="0"/>
          </a:p>
        </p:txBody>
      </p:sp>
      <p:sp>
        <p:nvSpPr>
          <p:cNvPr id="5" name="ZoneTexte 4">
            <a:extLst>
              <a:ext uri="{FF2B5EF4-FFF2-40B4-BE49-F238E27FC236}">
                <a16:creationId xmlns:a16="http://schemas.microsoft.com/office/drawing/2014/main" id="{F7536DAE-EA1B-FE6A-9F66-0B4595E91BA6}"/>
              </a:ext>
            </a:extLst>
          </p:cNvPr>
          <p:cNvSpPr txBox="1"/>
          <p:nvPr/>
        </p:nvSpPr>
        <p:spPr>
          <a:xfrm>
            <a:off x="286983" y="3290396"/>
            <a:ext cx="2036007" cy="461665"/>
          </a:xfrm>
          <a:prstGeom prst="rect">
            <a:avLst/>
          </a:prstGeom>
          <a:noFill/>
        </p:spPr>
        <p:txBody>
          <a:bodyPr wrap="none" rtlCol="0">
            <a:spAutoFit/>
          </a:bodyPr>
          <a:lstStyle/>
          <a:p>
            <a:r>
              <a:rPr lang="fr-CA" sz="1200" dirty="0"/>
              <a:t>François Frédéric, président</a:t>
            </a:r>
          </a:p>
          <a:p>
            <a:r>
              <a:rPr lang="fr-CA" sz="1200" dirty="0"/>
              <a:t>Retraité, secteur privé</a:t>
            </a:r>
            <a:endParaRPr lang="en-CA" sz="1200" dirty="0"/>
          </a:p>
        </p:txBody>
      </p:sp>
      <p:pic>
        <p:nvPicPr>
          <p:cNvPr id="7" name="Image 6" descr="Une image contenant Visage humain, personne, Barbe humaine, habits&#10;&#10;Le contenu généré par l’IA peut être incorrect.">
            <a:extLst>
              <a:ext uri="{FF2B5EF4-FFF2-40B4-BE49-F238E27FC236}">
                <a16:creationId xmlns:a16="http://schemas.microsoft.com/office/drawing/2014/main" id="{9F61CCE5-0C73-0AF1-2EFE-344B19FA517B}"/>
              </a:ext>
            </a:extLst>
          </p:cNvPr>
          <p:cNvPicPr>
            <a:picLocks noChangeAspect="1"/>
          </p:cNvPicPr>
          <p:nvPr/>
        </p:nvPicPr>
        <p:blipFill>
          <a:blip r:embed="rId2">
            <a:extLst>
              <a:ext uri="{28A0092B-C50C-407E-A947-70E740481C1C}">
                <a14:useLocalDpi xmlns:a14="http://schemas.microsoft.com/office/drawing/2010/main" val="0"/>
              </a:ext>
            </a:extLst>
          </a:blip>
          <a:srcRect r="5753"/>
          <a:stretch>
            <a:fillRect/>
          </a:stretch>
        </p:blipFill>
        <p:spPr>
          <a:xfrm>
            <a:off x="7559611" y="1198489"/>
            <a:ext cx="1889617" cy="2018263"/>
          </a:xfrm>
          <a:prstGeom prst="ellipse">
            <a:avLst/>
          </a:prstGeom>
          <a:ln w="190500" cap="rnd">
            <a:solidFill>
              <a:schemeClr val="bg2"/>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9" name="Image 8" descr="Une image contenant Visage humain, verres, personne, portrait&#10;&#10;Le contenu généré par l’IA peut être incorrect.">
            <a:extLst>
              <a:ext uri="{FF2B5EF4-FFF2-40B4-BE49-F238E27FC236}">
                <a16:creationId xmlns:a16="http://schemas.microsoft.com/office/drawing/2014/main" id="{DCE152F2-97F3-5DC2-983F-6453888C2F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8849" y="1181696"/>
            <a:ext cx="1897032" cy="2029109"/>
          </a:xfrm>
          <a:prstGeom prst="ellipse">
            <a:avLst/>
          </a:prstGeom>
          <a:ln w="190500" cap="rnd">
            <a:solidFill>
              <a:schemeClr val="bg2"/>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11" name="Image 10" descr="Une image contenant personne, Visage humain, habits, sourire&#10;&#10;Le contenu généré par l’IA peut être incorrect.">
            <a:extLst>
              <a:ext uri="{FF2B5EF4-FFF2-40B4-BE49-F238E27FC236}">
                <a16:creationId xmlns:a16="http://schemas.microsoft.com/office/drawing/2014/main" id="{5698DC8D-59B2-9764-99DA-3CE2C832F046}"/>
              </a:ext>
            </a:extLst>
          </p:cNvPr>
          <p:cNvPicPr>
            <a:picLocks noChangeAspect="1"/>
          </p:cNvPicPr>
          <p:nvPr/>
        </p:nvPicPr>
        <p:blipFill>
          <a:blip r:embed="rId4">
            <a:extLst>
              <a:ext uri="{28A0092B-C50C-407E-A947-70E740481C1C}">
                <a14:useLocalDpi xmlns:a14="http://schemas.microsoft.com/office/drawing/2010/main" val="0"/>
              </a:ext>
            </a:extLst>
          </a:blip>
          <a:srcRect r="9047"/>
          <a:stretch>
            <a:fillRect/>
          </a:stretch>
        </p:blipFill>
        <p:spPr>
          <a:xfrm>
            <a:off x="6712133" y="4573952"/>
            <a:ext cx="1579592" cy="1736715"/>
          </a:xfrm>
          <a:prstGeom prst="ellipse">
            <a:avLst/>
          </a:prstGeom>
          <a:ln w="190500" cap="rnd">
            <a:solidFill>
              <a:schemeClr val="bg2"/>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15" name="Image 14" descr="Une image contenant habits, personne, Visage humain, sourire&#10;&#10;Le contenu généré par l’IA peut être incorrect.">
            <a:extLst>
              <a:ext uri="{FF2B5EF4-FFF2-40B4-BE49-F238E27FC236}">
                <a16:creationId xmlns:a16="http://schemas.microsoft.com/office/drawing/2014/main" id="{387C0E12-9EB1-F893-7D18-9DA7CD9985A9}"/>
              </a:ext>
            </a:extLst>
          </p:cNvPr>
          <p:cNvPicPr>
            <a:picLocks noChangeAspect="1"/>
          </p:cNvPicPr>
          <p:nvPr/>
        </p:nvPicPr>
        <p:blipFill>
          <a:blip r:embed="rId5">
            <a:extLst>
              <a:ext uri="{28A0092B-C50C-407E-A947-70E740481C1C}">
                <a14:useLocalDpi xmlns:a14="http://schemas.microsoft.com/office/drawing/2010/main" val="0"/>
              </a:ext>
            </a:extLst>
          </a:blip>
          <a:srcRect l="56019" b="67895"/>
          <a:stretch>
            <a:fillRect/>
          </a:stretch>
        </p:blipFill>
        <p:spPr>
          <a:xfrm>
            <a:off x="1863151" y="4567269"/>
            <a:ext cx="1574993" cy="1743399"/>
          </a:xfrm>
          <a:prstGeom prst="ellipse">
            <a:avLst/>
          </a:prstGeom>
          <a:ln w="190500" cap="rnd">
            <a:solidFill>
              <a:schemeClr val="bg2"/>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18" name="ZoneTexte 17">
            <a:extLst>
              <a:ext uri="{FF2B5EF4-FFF2-40B4-BE49-F238E27FC236}">
                <a16:creationId xmlns:a16="http://schemas.microsoft.com/office/drawing/2014/main" id="{5B38FB50-9009-BFE0-14CB-7D0E0ADEFE10}"/>
              </a:ext>
            </a:extLst>
          </p:cNvPr>
          <p:cNvSpPr txBox="1"/>
          <p:nvPr/>
        </p:nvSpPr>
        <p:spPr>
          <a:xfrm>
            <a:off x="2713793" y="3278156"/>
            <a:ext cx="2161348" cy="461665"/>
          </a:xfrm>
          <a:prstGeom prst="rect">
            <a:avLst/>
          </a:prstGeom>
          <a:noFill/>
        </p:spPr>
        <p:txBody>
          <a:bodyPr wrap="square" rtlCol="0">
            <a:spAutoFit/>
          </a:bodyPr>
          <a:lstStyle/>
          <a:p>
            <a:r>
              <a:rPr lang="fr-CA" sz="1200" dirty="0"/>
              <a:t>Isabelle Duguay, secrétaire</a:t>
            </a:r>
          </a:p>
          <a:p>
            <a:r>
              <a:rPr lang="fr-CA" sz="1200" dirty="0"/>
              <a:t>Employée, secteur public</a:t>
            </a:r>
            <a:endParaRPr lang="en-CA" sz="1200" dirty="0"/>
          </a:p>
        </p:txBody>
      </p:sp>
      <p:sp>
        <p:nvSpPr>
          <p:cNvPr id="19" name="ZoneTexte 18">
            <a:extLst>
              <a:ext uri="{FF2B5EF4-FFF2-40B4-BE49-F238E27FC236}">
                <a16:creationId xmlns:a16="http://schemas.microsoft.com/office/drawing/2014/main" id="{7B645AE8-833A-BB0F-BC19-1751F4FEFDD9}"/>
              </a:ext>
            </a:extLst>
          </p:cNvPr>
          <p:cNvSpPr txBox="1"/>
          <p:nvPr/>
        </p:nvSpPr>
        <p:spPr>
          <a:xfrm>
            <a:off x="5144604" y="3305781"/>
            <a:ext cx="2036007" cy="461665"/>
          </a:xfrm>
          <a:prstGeom prst="rect">
            <a:avLst/>
          </a:prstGeom>
          <a:noFill/>
        </p:spPr>
        <p:txBody>
          <a:bodyPr wrap="square" rtlCol="0">
            <a:spAutoFit/>
          </a:bodyPr>
          <a:lstStyle/>
          <a:p>
            <a:r>
              <a:rPr lang="fr-CA" sz="1200" dirty="0"/>
              <a:t>Lucie Lacasse, trésorière</a:t>
            </a:r>
          </a:p>
          <a:p>
            <a:r>
              <a:rPr lang="fr-CA" sz="1200" dirty="0"/>
              <a:t>Retraitée, secteur public</a:t>
            </a:r>
            <a:endParaRPr lang="en-CA" sz="1200" dirty="0"/>
          </a:p>
        </p:txBody>
      </p:sp>
      <p:sp>
        <p:nvSpPr>
          <p:cNvPr id="20" name="ZoneTexte 19">
            <a:extLst>
              <a:ext uri="{FF2B5EF4-FFF2-40B4-BE49-F238E27FC236}">
                <a16:creationId xmlns:a16="http://schemas.microsoft.com/office/drawing/2014/main" id="{695BF504-1A5F-0BD4-58A3-54C115B3220D}"/>
              </a:ext>
            </a:extLst>
          </p:cNvPr>
          <p:cNvSpPr txBox="1"/>
          <p:nvPr/>
        </p:nvSpPr>
        <p:spPr>
          <a:xfrm>
            <a:off x="7518281" y="3290396"/>
            <a:ext cx="2125005" cy="461665"/>
          </a:xfrm>
          <a:prstGeom prst="rect">
            <a:avLst/>
          </a:prstGeom>
          <a:noFill/>
        </p:spPr>
        <p:txBody>
          <a:bodyPr wrap="none" rtlCol="0">
            <a:spAutoFit/>
          </a:bodyPr>
          <a:lstStyle/>
          <a:p>
            <a:r>
              <a:rPr lang="fr-CA" sz="1200" dirty="0"/>
              <a:t>Louis Duguay, administrateur</a:t>
            </a:r>
          </a:p>
          <a:p>
            <a:r>
              <a:rPr lang="fr-CA" sz="1200" dirty="0"/>
              <a:t>Retraité, secteur public</a:t>
            </a:r>
            <a:endParaRPr lang="en-CA" sz="1200" dirty="0"/>
          </a:p>
        </p:txBody>
      </p:sp>
      <p:sp>
        <p:nvSpPr>
          <p:cNvPr id="21" name="ZoneTexte 20">
            <a:extLst>
              <a:ext uri="{FF2B5EF4-FFF2-40B4-BE49-F238E27FC236}">
                <a16:creationId xmlns:a16="http://schemas.microsoft.com/office/drawing/2014/main" id="{00AD122C-F8B8-2EA9-D8EF-A5B48B28DA92}"/>
              </a:ext>
            </a:extLst>
          </p:cNvPr>
          <p:cNvSpPr txBox="1"/>
          <p:nvPr/>
        </p:nvSpPr>
        <p:spPr>
          <a:xfrm>
            <a:off x="9777434" y="3290396"/>
            <a:ext cx="2414566" cy="461665"/>
          </a:xfrm>
          <a:prstGeom prst="rect">
            <a:avLst/>
          </a:prstGeom>
          <a:noFill/>
        </p:spPr>
        <p:txBody>
          <a:bodyPr wrap="square" rtlCol="0">
            <a:spAutoFit/>
          </a:bodyPr>
          <a:lstStyle/>
          <a:p>
            <a:r>
              <a:rPr lang="fr-CA" sz="1200" dirty="0"/>
              <a:t>Patricia Giguère, administratrice</a:t>
            </a:r>
          </a:p>
          <a:p>
            <a:r>
              <a:rPr lang="fr-CA" sz="1200" dirty="0"/>
              <a:t>Retraitée, secteur public</a:t>
            </a:r>
            <a:endParaRPr lang="en-CA" sz="1200" dirty="0"/>
          </a:p>
        </p:txBody>
      </p:sp>
      <p:sp>
        <p:nvSpPr>
          <p:cNvPr id="22" name="ZoneTexte 21">
            <a:extLst>
              <a:ext uri="{FF2B5EF4-FFF2-40B4-BE49-F238E27FC236}">
                <a16:creationId xmlns:a16="http://schemas.microsoft.com/office/drawing/2014/main" id="{AC1D48AF-DF30-D74D-20BA-A075BF94B6DF}"/>
              </a:ext>
            </a:extLst>
          </p:cNvPr>
          <p:cNvSpPr txBox="1"/>
          <p:nvPr/>
        </p:nvSpPr>
        <p:spPr>
          <a:xfrm>
            <a:off x="154634" y="3810320"/>
            <a:ext cx="5752389" cy="584775"/>
          </a:xfrm>
          <a:prstGeom prst="rect">
            <a:avLst/>
          </a:prstGeom>
          <a:noFill/>
        </p:spPr>
        <p:txBody>
          <a:bodyPr wrap="square" rtlCol="0">
            <a:spAutoFit/>
          </a:bodyPr>
          <a:lstStyle/>
          <a:p>
            <a:r>
              <a:rPr lang="fr-CA" sz="3200" dirty="0"/>
              <a:t>Notre personnel de soutien</a:t>
            </a:r>
            <a:endParaRPr lang="en-CA" sz="3200" dirty="0"/>
          </a:p>
        </p:txBody>
      </p:sp>
      <p:sp>
        <p:nvSpPr>
          <p:cNvPr id="23" name="ZoneTexte 22">
            <a:extLst>
              <a:ext uri="{FF2B5EF4-FFF2-40B4-BE49-F238E27FC236}">
                <a16:creationId xmlns:a16="http://schemas.microsoft.com/office/drawing/2014/main" id="{20DC4D15-5604-F408-D411-42342460CD72}"/>
              </a:ext>
            </a:extLst>
          </p:cNvPr>
          <p:cNvSpPr txBox="1"/>
          <p:nvPr/>
        </p:nvSpPr>
        <p:spPr>
          <a:xfrm>
            <a:off x="1794672" y="6367446"/>
            <a:ext cx="1893898" cy="461665"/>
          </a:xfrm>
          <a:prstGeom prst="rect">
            <a:avLst/>
          </a:prstGeom>
          <a:noFill/>
        </p:spPr>
        <p:txBody>
          <a:bodyPr wrap="square" rtlCol="0">
            <a:spAutoFit/>
          </a:bodyPr>
          <a:lstStyle/>
          <a:p>
            <a:r>
              <a:rPr lang="fr-CA" sz="1200" dirty="0"/>
              <a:t>Benoit Leblanc, fondateur et directeur général</a:t>
            </a:r>
            <a:endParaRPr lang="en-CA" sz="1200" dirty="0"/>
          </a:p>
        </p:txBody>
      </p:sp>
      <p:sp>
        <p:nvSpPr>
          <p:cNvPr id="24" name="ZoneTexte 23">
            <a:extLst>
              <a:ext uri="{FF2B5EF4-FFF2-40B4-BE49-F238E27FC236}">
                <a16:creationId xmlns:a16="http://schemas.microsoft.com/office/drawing/2014/main" id="{7B179B91-FA05-2BB6-15BF-F7ABD4BB5420}"/>
              </a:ext>
            </a:extLst>
          </p:cNvPr>
          <p:cNvSpPr txBox="1"/>
          <p:nvPr/>
        </p:nvSpPr>
        <p:spPr>
          <a:xfrm>
            <a:off x="4162757" y="6379813"/>
            <a:ext cx="2040239" cy="276999"/>
          </a:xfrm>
          <a:prstGeom prst="rect">
            <a:avLst/>
          </a:prstGeom>
          <a:noFill/>
        </p:spPr>
        <p:txBody>
          <a:bodyPr wrap="none" rtlCol="0">
            <a:spAutoFit/>
          </a:bodyPr>
          <a:lstStyle/>
          <a:p>
            <a:r>
              <a:rPr lang="fr-CA" sz="1200" dirty="0"/>
              <a:t> </a:t>
            </a:r>
            <a:r>
              <a:rPr lang="fr-CA" sz="1200" dirty="0" err="1"/>
              <a:t>Dominic</a:t>
            </a:r>
            <a:r>
              <a:rPr lang="fr-CA" sz="1200" dirty="0"/>
              <a:t> Fisk, chef cuisinier</a:t>
            </a:r>
            <a:endParaRPr lang="en-CA" sz="1200" dirty="0"/>
          </a:p>
        </p:txBody>
      </p:sp>
      <p:sp>
        <p:nvSpPr>
          <p:cNvPr id="25" name="ZoneTexte 24">
            <a:extLst>
              <a:ext uri="{FF2B5EF4-FFF2-40B4-BE49-F238E27FC236}">
                <a16:creationId xmlns:a16="http://schemas.microsoft.com/office/drawing/2014/main" id="{F97CE698-9D27-F7E9-35A2-027C8DF4CD6A}"/>
              </a:ext>
            </a:extLst>
          </p:cNvPr>
          <p:cNvSpPr txBox="1"/>
          <p:nvPr/>
        </p:nvSpPr>
        <p:spPr>
          <a:xfrm>
            <a:off x="6637315" y="6367446"/>
            <a:ext cx="1905000" cy="277000"/>
          </a:xfrm>
          <a:prstGeom prst="rect">
            <a:avLst/>
          </a:prstGeom>
          <a:noFill/>
        </p:spPr>
        <p:txBody>
          <a:bodyPr wrap="square" rtlCol="0">
            <a:spAutoFit/>
          </a:bodyPr>
          <a:lstStyle/>
          <a:p>
            <a:r>
              <a:rPr lang="fr-CA" sz="1200" dirty="0" err="1"/>
              <a:t>Sabry</a:t>
            </a:r>
            <a:r>
              <a:rPr lang="fr-CA" sz="1200" dirty="0"/>
              <a:t> Bayram, commis </a:t>
            </a:r>
            <a:endParaRPr lang="en-CA" sz="1200" dirty="0"/>
          </a:p>
        </p:txBody>
      </p:sp>
      <p:pic>
        <p:nvPicPr>
          <p:cNvPr id="41" name="Image 40" descr="Une image contenant personne, habits, homme, intérieur&#10;&#10;Le contenu généré par l’IA peut être incorrect.">
            <a:extLst>
              <a:ext uri="{FF2B5EF4-FFF2-40B4-BE49-F238E27FC236}">
                <a16:creationId xmlns:a16="http://schemas.microsoft.com/office/drawing/2014/main" id="{004F8E5D-6C7B-8950-7C97-372DD53836FA}"/>
              </a:ext>
            </a:extLst>
          </p:cNvPr>
          <p:cNvPicPr>
            <a:picLocks noChangeAspect="1"/>
          </p:cNvPicPr>
          <p:nvPr/>
        </p:nvPicPr>
        <p:blipFill>
          <a:blip r:embed="rId6">
            <a:extLst>
              <a:ext uri="{28A0092B-C50C-407E-A947-70E740481C1C}">
                <a14:useLocalDpi xmlns:a14="http://schemas.microsoft.com/office/drawing/2010/main" val="0"/>
              </a:ext>
            </a:extLst>
          </a:blip>
          <a:srcRect l="55041" t="4487" r="27577" b="59875"/>
          <a:stretch>
            <a:fillRect/>
          </a:stretch>
        </p:blipFill>
        <p:spPr>
          <a:xfrm>
            <a:off x="356470" y="1213337"/>
            <a:ext cx="1897031" cy="2004093"/>
          </a:xfrm>
          <a:prstGeom prst="ellipse">
            <a:avLst/>
          </a:prstGeom>
          <a:ln w="190500" cap="rnd">
            <a:solidFill>
              <a:schemeClr val="bg2"/>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4" name="Image 3" descr="Une image contenant Visage humain, personne, sourire, habits&#10;&#10;Le contenu généré par l’IA peut être incorrect.">
            <a:extLst>
              <a:ext uri="{FF2B5EF4-FFF2-40B4-BE49-F238E27FC236}">
                <a16:creationId xmlns:a16="http://schemas.microsoft.com/office/drawing/2014/main" id="{46600B59-50CB-862C-3394-6543B55D49A6}"/>
              </a:ext>
            </a:extLst>
          </p:cNvPr>
          <p:cNvPicPr>
            <a:picLocks noChangeAspect="1"/>
          </p:cNvPicPr>
          <p:nvPr/>
        </p:nvPicPr>
        <p:blipFill>
          <a:blip r:embed="rId7">
            <a:extLst>
              <a:ext uri="{28A0092B-C50C-407E-A947-70E740481C1C}">
                <a14:useLocalDpi xmlns:a14="http://schemas.microsoft.com/office/drawing/2010/main" val="0"/>
              </a:ext>
            </a:extLst>
          </a:blip>
          <a:srcRect t="14079" b="4949"/>
          <a:stretch>
            <a:fillRect/>
          </a:stretch>
        </p:blipFill>
        <p:spPr>
          <a:xfrm>
            <a:off x="5182877" y="1198489"/>
            <a:ext cx="1862881" cy="2011236"/>
          </a:xfrm>
          <a:prstGeom prst="ellipse">
            <a:avLst/>
          </a:prstGeom>
          <a:ln w="190500" cap="rnd">
            <a:solidFill>
              <a:schemeClr val="bg2"/>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6" name="Image 5" descr="Une image contenant Visage humain, personne, mur, habits&#10;&#10;Le contenu généré par l’IA peut être incorrect.">
            <a:extLst>
              <a:ext uri="{FF2B5EF4-FFF2-40B4-BE49-F238E27FC236}">
                <a16:creationId xmlns:a16="http://schemas.microsoft.com/office/drawing/2014/main" id="{81BC257A-ACD1-0E4C-55AA-DE4534E29CC5}"/>
              </a:ext>
            </a:extLst>
          </p:cNvPr>
          <p:cNvPicPr>
            <a:picLocks noChangeAspect="1"/>
          </p:cNvPicPr>
          <p:nvPr/>
        </p:nvPicPr>
        <p:blipFill>
          <a:blip r:embed="rId8">
            <a:extLst>
              <a:ext uri="{28A0092B-C50C-407E-A947-70E740481C1C}">
                <a14:useLocalDpi xmlns:a14="http://schemas.microsoft.com/office/drawing/2010/main" val="0"/>
              </a:ext>
            </a:extLst>
          </a:blip>
          <a:srcRect l="9403" t="23473"/>
          <a:stretch>
            <a:fillRect/>
          </a:stretch>
        </p:blipFill>
        <p:spPr>
          <a:xfrm>
            <a:off x="9881990" y="1181697"/>
            <a:ext cx="1862881" cy="2011236"/>
          </a:xfrm>
          <a:prstGeom prst="ellipse">
            <a:avLst/>
          </a:prstGeom>
          <a:ln w="190500" cap="rnd">
            <a:solidFill>
              <a:schemeClr val="bg2"/>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8" name="Image 7" descr="Une image contenant Visage humain, personne, intérieur, sourire&#10;&#10;Le contenu généré par l’IA peut être incorrect.">
            <a:extLst>
              <a:ext uri="{FF2B5EF4-FFF2-40B4-BE49-F238E27FC236}">
                <a16:creationId xmlns:a16="http://schemas.microsoft.com/office/drawing/2014/main" id="{7F1E2994-5E7A-318B-BD28-1F5C0C771146}"/>
              </a:ext>
            </a:extLst>
          </p:cNvPr>
          <p:cNvPicPr>
            <a:picLocks noChangeAspect="1"/>
          </p:cNvPicPr>
          <p:nvPr/>
        </p:nvPicPr>
        <p:blipFill>
          <a:blip r:embed="rId9">
            <a:extLst>
              <a:ext uri="{28A0092B-C50C-407E-A947-70E740481C1C}">
                <a14:useLocalDpi xmlns:a14="http://schemas.microsoft.com/office/drawing/2010/main" val="0"/>
              </a:ext>
            </a:extLst>
          </a:blip>
          <a:srcRect t="16133"/>
          <a:stretch>
            <a:fillRect/>
          </a:stretch>
        </p:blipFill>
        <p:spPr>
          <a:xfrm>
            <a:off x="4308568" y="4573953"/>
            <a:ext cx="1574994" cy="1761194"/>
          </a:xfrm>
          <a:prstGeom prst="ellipse">
            <a:avLst/>
          </a:prstGeom>
          <a:ln w="190500" cap="rnd">
            <a:solidFill>
              <a:schemeClr val="bg2"/>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39984483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BC7208FA-8949-06AA-961C-1AEEFFC72CB2}"/>
              </a:ext>
            </a:extLst>
          </p:cNvPr>
          <p:cNvSpPr txBox="1"/>
          <p:nvPr/>
        </p:nvSpPr>
        <p:spPr>
          <a:xfrm>
            <a:off x="461640" y="966215"/>
            <a:ext cx="8655835" cy="5139869"/>
          </a:xfrm>
          <a:prstGeom prst="rect">
            <a:avLst/>
          </a:prstGeom>
          <a:noFill/>
        </p:spPr>
        <p:txBody>
          <a:bodyPr wrap="square" rtlCol="0">
            <a:spAutoFit/>
          </a:bodyPr>
          <a:lstStyle/>
          <a:p>
            <a:r>
              <a:rPr lang="fr-CA" sz="3200" b="1" dirty="0">
                <a:solidFill>
                  <a:srgbClr val="FF0000"/>
                </a:solidFill>
              </a:rPr>
              <a:t>Les équipes de cuisine et de distribution</a:t>
            </a:r>
          </a:p>
          <a:p>
            <a:endParaRPr lang="fr-CA" sz="1600" dirty="0"/>
          </a:p>
          <a:p>
            <a:r>
              <a:rPr lang="fr-CA" sz="1600" dirty="0"/>
              <a:t>Le travail bénévole est le cœur de l’action chez Itinérance Zéro. Nous avons deux installations culinaires qui rassemblent une trentaine de bénévoles à chaque semaine. L’ancienne caserne et la cuisine du Sentier sont des lieux de transformation prêtés par deux collaborateurs, La Ville de Gatineau et L’Église Le Sentier. </a:t>
            </a:r>
          </a:p>
          <a:p>
            <a:endParaRPr lang="fr-CA" sz="1600" dirty="0"/>
          </a:p>
          <a:p>
            <a:r>
              <a:rPr lang="fr-FR" sz="1600" dirty="0" err="1"/>
              <a:t>Dominic</a:t>
            </a:r>
            <a:r>
              <a:rPr lang="fr-FR" sz="1600" dirty="0"/>
              <a:t> Fisk est le chef cuisinier pour IZ depuis juillet 2024. Il s’acquitte de ses nombreuses tâches avec brio. Il excelle dans l’organisation et la direction du travail des bénévoles en cuisine, qui apprécient sa touche de créativité, sa bonne humeur et son sens de l’humour.</a:t>
            </a:r>
          </a:p>
          <a:p>
            <a:endParaRPr lang="fr-FR" sz="1600" dirty="0"/>
          </a:p>
          <a:p>
            <a:r>
              <a:rPr lang="fr-FR" sz="1600" dirty="0" err="1"/>
              <a:t>Sabry</a:t>
            </a:r>
            <a:r>
              <a:rPr lang="fr-FR" sz="1600" dirty="0"/>
              <a:t> Bayram est notre commis à la réception et aide cuisinier depuis 2021. </a:t>
            </a:r>
            <a:r>
              <a:rPr lang="fr-FR" sz="1600" dirty="0" err="1"/>
              <a:t>Sabry</a:t>
            </a:r>
            <a:r>
              <a:rPr lang="fr-FR" sz="1600" dirty="0"/>
              <a:t> est un employé toujours prêt à aider tout le monde, et avec son sourire, il accueille les visiteurs et donateurs à l’ancienne caserne. </a:t>
            </a:r>
          </a:p>
          <a:p>
            <a:endParaRPr lang="fr-FR" sz="1600" dirty="0"/>
          </a:p>
          <a:p>
            <a:r>
              <a:rPr lang="fr-FR" sz="1600" dirty="0"/>
              <a:t>Les cuisiniers et cuisinières bénévoles mettent la main à la pâte pour transformer vos dons en délice culinaire. Les plats préparés sont ensuite embarqués à bord du minibus Claire.  Les nombreux distributeurs et nos douze chauffeurs sillonnent les rues 5 fois semaine pour livrer les repas chauds aux usagers de la région de Gatineau et offrir un peu de réconfort humain. </a:t>
            </a:r>
            <a:endParaRPr lang="en-CA" sz="1600" dirty="0"/>
          </a:p>
        </p:txBody>
      </p:sp>
      <p:sp>
        <p:nvSpPr>
          <p:cNvPr id="4" name="ZoneTexte 3">
            <a:extLst>
              <a:ext uri="{FF2B5EF4-FFF2-40B4-BE49-F238E27FC236}">
                <a16:creationId xmlns:a16="http://schemas.microsoft.com/office/drawing/2014/main" id="{13193BF3-4FE3-0583-7B07-0A555A2642D6}"/>
              </a:ext>
            </a:extLst>
          </p:cNvPr>
          <p:cNvSpPr txBox="1"/>
          <p:nvPr/>
        </p:nvSpPr>
        <p:spPr>
          <a:xfrm>
            <a:off x="9336024" y="1060704"/>
            <a:ext cx="2569464" cy="800219"/>
          </a:xfrm>
          <a:prstGeom prst="rect">
            <a:avLst/>
          </a:prstGeom>
          <a:solidFill>
            <a:schemeClr val="accent1">
              <a:lumMod val="60000"/>
              <a:lumOff val="40000"/>
            </a:schemeClr>
          </a:solidFill>
        </p:spPr>
        <p:txBody>
          <a:bodyPr wrap="square" rtlCol="0">
            <a:spAutoFit/>
          </a:bodyPr>
          <a:lstStyle/>
          <a:p>
            <a:r>
              <a:rPr lang="fr-CA" sz="2800" dirty="0"/>
              <a:t>16 568 </a:t>
            </a:r>
            <a:r>
              <a:rPr lang="fr-CA" dirty="0"/>
              <a:t>heures de bénévolat</a:t>
            </a:r>
            <a:endParaRPr lang="en-CA" dirty="0"/>
          </a:p>
        </p:txBody>
      </p:sp>
      <p:sp>
        <p:nvSpPr>
          <p:cNvPr id="5" name="ZoneTexte 4">
            <a:extLst>
              <a:ext uri="{FF2B5EF4-FFF2-40B4-BE49-F238E27FC236}">
                <a16:creationId xmlns:a16="http://schemas.microsoft.com/office/drawing/2014/main" id="{F3FA5452-0E3A-71C3-373A-B949CDE9CA22}"/>
              </a:ext>
            </a:extLst>
          </p:cNvPr>
          <p:cNvSpPr txBox="1"/>
          <p:nvPr/>
        </p:nvSpPr>
        <p:spPr>
          <a:xfrm>
            <a:off x="9336024" y="1912096"/>
            <a:ext cx="2569464" cy="523220"/>
          </a:xfrm>
          <a:prstGeom prst="rect">
            <a:avLst/>
          </a:prstGeom>
          <a:solidFill>
            <a:schemeClr val="accent6">
              <a:lumMod val="60000"/>
              <a:lumOff val="40000"/>
            </a:schemeClr>
          </a:solidFill>
        </p:spPr>
        <p:txBody>
          <a:bodyPr wrap="square" rtlCol="0">
            <a:spAutoFit/>
          </a:bodyPr>
          <a:lstStyle/>
          <a:p>
            <a:r>
              <a:rPr lang="fr-CA" sz="2800" dirty="0"/>
              <a:t>46 963 </a:t>
            </a:r>
            <a:r>
              <a:rPr lang="fr-CA" dirty="0"/>
              <a:t>repas</a:t>
            </a:r>
            <a:endParaRPr lang="en-CA" dirty="0"/>
          </a:p>
        </p:txBody>
      </p:sp>
      <p:sp>
        <p:nvSpPr>
          <p:cNvPr id="6" name="ZoneTexte 5">
            <a:extLst>
              <a:ext uri="{FF2B5EF4-FFF2-40B4-BE49-F238E27FC236}">
                <a16:creationId xmlns:a16="http://schemas.microsoft.com/office/drawing/2014/main" id="{4DA17223-1581-40A3-C41D-CEDA6D1F76DA}"/>
              </a:ext>
            </a:extLst>
          </p:cNvPr>
          <p:cNvSpPr txBox="1"/>
          <p:nvPr/>
        </p:nvSpPr>
        <p:spPr>
          <a:xfrm>
            <a:off x="9336024" y="2486489"/>
            <a:ext cx="2569464" cy="738664"/>
          </a:xfrm>
          <a:prstGeom prst="rect">
            <a:avLst/>
          </a:prstGeom>
          <a:solidFill>
            <a:schemeClr val="accent2">
              <a:lumMod val="60000"/>
              <a:lumOff val="40000"/>
            </a:schemeClr>
          </a:solidFill>
        </p:spPr>
        <p:txBody>
          <a:bodyPr wrap="square" rtlCol="0">
            <a:spAutoFit/>
          </a:bodyPr>
          <a:lstStyle/>
          <a:p>
            <a:r>
              <a:rPr lang="fr-CA" dirty="0"/>
              <a:t>Valeur de </a:t>
            </a:r>
            <a:r>
              <a:rPr lang="fr-CA" sz="2400" dirty="0"/>
              <a:t>328 741 $ </a:t>
            </a:r>
            <a:r>
              <a:rPr lang="fr-CA" dirty="0"/>
              <a:t>distribués en repas</a:t>
            </a:r>
            <a:endParaRPr lang="en-CA" dirty="0"/>
          </a:p>
        </p:txBody>
      </p:sp>
      <p:pic>
        <p:nvPicPr>
          <p:cNvPr id="8" name="Image 7" descr="Une image contenant habits, personne, homme, intérieur&#10;&#10;Le contenu généré par l’IA peut être incorrect.">
            <a:extLst>
              <a:ext uri="{FF2B5EF4-FFF2-40B4-BE49-F238E27FC236}">
                <a16:creationId xmlns:a16="http://schemas.microsoft.com/office/drawing/2014/main" id="{36772625-6489-6589-BDF9-F0C40DFD27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06890" y="3337881"/>
            <a:ext cx="2498598" cy="3182112"/>
          </a:xfrm>
          <a:prstGeom prst="rect">
            <a:avLst/>
          </a:prstGeom>
        </p:spPr>
      </p:pic>
      <p:sp>
        <p:nvSpPr>
          <p:cNvPr id="3" name="ZoneTexte 2">
            <a:extLst>
              <a:ext uri="{FF2B5EF4-FFF2-40B4-BE49-F238E27FC236}">
                <a16:creationId xmlns:a16="http://schemas.microsoft.com/office/drawing/2014/main" id="{23850DB7-EE1E-4F96-BEB3-363C963B075B}"/>
              </a:ext>
            </a:extLst>
          </p:cNvPr>
          <p:cNvSpPr txBox="1"/>
          <p:nvPr/>
        </p:nvSpPr>
        <p:spPr>
          <a:xfrm>
            <a:off x="461640" y="442995"/>
            <a:ext cx="6100324" cy="584775"/>
          </a:xfrm>
          <a:prstGeom prst="rect">
            <a:avLst/>
          </a:prstGeom>
          <a:noFill/>
        </p:spPr>
        <p:txBody>
          <a:bodyPr wrap="none" rtlCol="0">
            <a:spAutoFit/>
          </a:bodyPr>
          <a:lstStyle/>
          <a:p>
            <a:r>
              <a:rPr lang="fr-CA" sz="3200" b="1" dirty="0"/>
              <a:t>NOS BÉNÉVOLES ET EMPLOYÉS </a:t>
            </a:r>
            <a:endParaRPr lang="en-CA" sz="3200" b="1" dirty="0"/>
          </a:p>
        </p:txBody>
      </p:sp>
    </p:spTree>
    <p:extLst>
      <p:ext uri="{BB962C8B-B14F-4D97-AF65-F5344CB8AC3E}">
        <p14:creationId xmlns:p14="http://schemas.microsoft.com/office/powerpoint/2010/main" val="3543845145"/>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3063</TotalTime>
  <Words>4372</Words>
  <Application>Microsoft Office PowerPoint</Application>
  <PresentationFormat>Grand écran</PresentationFormat>
  <Paragraphs>386</Paragraphs>
  <Slides>31</Slides>
  <Notes>5</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31</vt:i4>
      </vt:variant>
    </vt:vector>
  </HeadingPairs>
  <TitlesOfParts>
    <vt:vector size="38" baseType="lpstr">
      <vt:lpstr>Meiryo</vt:lpstr>
      <vt:lpstr>Aptos</vt:lpstr>
      <vt:lpstr>Aptos Display</vt:lpstr>
      <vt:lpstr>Arial</vt:lpstr>
      <vt:lpstr>Calibri</vt:lpstr>
      <vt:lpstr>Times New Roman</vt:lpstr>
      <vt:lpstr>Thème Office</vt:lpstr>
      <vt:lpstr>Rapport d’activités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Lucie L.</dc:creator>
  <cp:lastModifiedBy>Lucie L.</cp:lastModifiedBy>
  <cp:revision>1</cp:revision>
  <dcterms:created xsi:type="dcterms:W3CDTF">2025-04-02T03:45:04Z</dcterms:created>
  <dcterms:modified xsi:type="dcterms:W3CDTF">2025-07-10T16:47:29Z</dcterms:modified>
</cp:coreProperties>
</file>